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8" r:id="rId3"/>
    <p:sldId id="269" r:id="rId4"/>
    <p:sldId id="267" r:id="rId5"/>
    <p:sldId id="270" r:id="rId6"/>
    <p:sldId id="283" r:id="rId7"/>
    <p:sldId id="272" r:id="rId8"/>
    <p:sldId id="275" r:id="rId9"/>
    <p:sldId id="279" r:id="rId10"/>
    <p:sldId id="276" r:id="rId11"/>
    <p:sldId id="277" r:id="rId12"/>
    <p:sldId id="278" r:id="rId13"/>
    <p:sldId id="282" r:id="rId14"/>
    <p:sldId id="280" r:id="rId15"/>
    <p:sldId id="281" r:id="rId16"/>
    <p:sldId id="263" r:id="rId17"/>
    <p:sldId id="260" r:id="rId18"/>
  </p:sldIdLst>
  <p:sldSz cx="18288000" cy="10287000"/>
  <p:notesSz cx="6858000" cy="9144000"/>
  <p:embeddedFontLst>
    <p:embeddedFont>
      <p:font typeface="210 MGothic 040" panose="020B0600000101010101" charset="-127"/>
      <p:regular r:id="rId20"/>
    </p:embeddedFont>
    <p:embeddedFont>
      <p:font typeface="210 MGothic 060" panose="020B0600000101010101" charset="-127"/>
      <p:regular r:id="rId21"/>
    </p:embeddedFont>
    <p:embeddedFont>
      <p:font typeface="210 MGothic 070" panose="020B0600000101010101" charset="-127"/>
      <p:regular r:id="rId22"/>
    </p:embeddedFont>
    <p:embeddedFont>
      <p:font typeface="Noto Sans CJK KR Bold" panose="020B0600000101010101" charset="-127"/>
      <p:bold r:id="rId23"/>
    </p:embeddedFont>
    <p:embeddedFont>
      <p:font typeface="Pretendard Light" panose="020B0600000101010101" charset="-127"/>
      <p:regular r:id="rId24"/>
    </p:embeddedFont>
    <p:embeddedFont>
      <p:font typeface="Pretendard Medium" panose="020B0600000101010101" charset="-127"/>
      <p:bold r:id="rId25"/>
    </p:embeddedFont>
    <p:embeddedFont>
      <p:font typeface="Pretendard Regular" panose="020B0600000101010101" charset="-127"/>
      <p:regular r:id="rId26"/>
    </p:embeddedFont>
    <p:embeddedFont>
      <p:font typeface="Pretendard SemiBold" panose="020B0600000101010101" charset="-127"/>
      <p:bold r:id="rId27"/>
    </p:embeddedFont>
    <p:embeddedFont>
      <p:font typeface="맑은 고딕" panose="020B0503020000020004" pitchFamily="50" charset="-127"/>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8" autoAdjust="0"/>
    <p:restoredTop sz="94622" autoAdjust="0"/>
  </p:normalViewPr>
  <p:slideViewPr>
    <p:cSldViewPr>
      <p:cViewPr varScale="1">
        <p:scale>
          <a:sx n="69" d="100"/>
          <a:sy n="69" d="100"/>
        </p:scale>
        <p:origin x="822" y="408"/>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312395-65C1-49C3-A2C6-F68A583B0C96}" type="datetimeFigureOut">
              <a:rPr lang="ko-KR" altLang="en-US" smtClean="0"/>
              <a:t>2025-02-13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F87B66-C0BF-4E10-A31D-7F1AE19A055F}" type="slidenum">
              <a:rPr lang="ko-KR" altLang="en-US" smtClean="0"/>
              <a:t>‹#›</a:t>
            </a:fld>
            <a:endParaRPr lang="ko-KR" altLang="en-US"/>
          </a:p>
        </p:txBody>
      </p:sp>
    </p:spTree>
    <p:extLst>
      <p:ext uri="{BB962C8B-B14F-4D97-AF65-F5344CB8AC3E}">
        <p14:creationId xmlns:p14="http://schemas.microsoft.com/office/powerpoint/2010/main" val="352545781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1F87B66-C0BF-4E10-A31D-7F1AE19A055F}" type="slidenum">
              <a:rPr lang="ko-KR" altLang="en-US" smtClean="0"/>
              <a:t>2</a:t>
            </a:fld>
            <a:endParaRPr lang="ko-KR" altLang="en-US"/>
          </a:p>
        </p:txBody>
      </p:sp>
    </p:spTree>
    <p:extLst>
      <p:ext uri="{BB962C8B-B14F-4D97-AF65-F5344CB8AC3E}">
        <p14:creationId xmlns:p14="http://schemas.microsoft.com/office/powerpoint/2010/main" val="2128545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1F87B66-C0BF-4E10-A31D-7F1AE19A055F}" type="slidenum">
              <a:rPr lang="ko-KR" altLang="en-US" smtClean="0"/>
              <a:t>3</a:t>
            </a:fld>
            <a:endParaRPr lang="ko-KR" altLang="en-US"/>
          </a:p>
        </p:txBody>
      </p:sp>
    </p:spTree>
    <p:extLst>
      <p:ext uri="{BB962C8B-B14F-4D97-AF65-F5344CB8AC3E}">
        <p14:creationId xmlns:p14="http://schemas.microsoft.com/office/powerpoint/2010/main" val="3627782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1F87B66-C0BF-4E10-A31D-7F1AE19A055F}" type="slidenum">
              <a:rPr lang="ko-KR" altLang="en-US" smtClean="0"/>
              <a:t>5</a:t>
            </a:fld>
            <a:endParaRPr lang="ko-KR" altLang="en-US"/>
          </a:p>
        </p:txBody>
      </p:sp>
    </p:spTree>
    <p:extLst>
      <p:ext uri="{BB962C8B-B14F-4D97-AF65-F5344CB8AC3E}">
        <p14:creationId xmlns:p14="http://schemas.microsoft.com/office/powerpoint/2010/main" val="39647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3.png"/><Relationship Id="rId3" Type="http://schemas.openxmlformats.org/officeDocument/2006/relationships/image" Target="../media/image22.png"/><Relationship Id="rId7" Type="http://schemas.openxmlformats.org/officeDocument/2006/relationships/image" Target="../media/image52.png"/><Relationship Id="rId12"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63.svg"/><Relationship Id="rId4" Type="http://schemas.openxmlformats.org/officeDocument/2006/relationships/image" Target="../media/image23.png"/><Relationship Id="rId9" Type="http://schemas.openxmlformats.org/officeDocument/2006/relationships/image" Target="../media/image62.png"/><Relationship Id="rId14" Type="http://schemas.openxmlformats.org/officeDocument/2006/relationships/image" Target="../media/image54.sv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3.png"/><Relationship Id="rId3" Type="http://schemas.openxmlformats.org/officeDocument/2006/relationships/image" Target="../media/image22.png"/><Relationship Id="rId7" Type="http://schemas.openxmlformats.org/officeDocument/2006/relationships/image" Target="../media/image64.jpg"/><Relationship Id="rId12" Type="http://schemas.openxmlformats.org/officeDocument/2006/relationships/image" Target="../media/image6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65.png"/><Relationship Id="rId5" Type="http://schemas.openxmlformats.org/officeDocument/2006/relationships/image" Target="../media/image15.png"/><Relationship Id="rId10" Type="http://schemas.openxmlformats.org/officeDocument/2006/relationships/image" Target="../media/image14.svg"/><Relationship Id="rId4" Type="http://schemas.openxmlformats.org/officeDocument/2006/relationships/image" Target="../media/image23.png"/><Relationship Id="rId9" Type="http://schemas.openxmlformats.org/officeDocument/2006/relationships/image" Target="../media/image13.png"/><Relationship Id="rId14" Type="http://schemas.openxmlformats.org/officeDocument/2006/relationships/image" Target="../media/image54.sv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3.png"/><Relationship Id="rId3" Type="http://schemas.openxmlformats.org/officeDocument/2006/relationships/image" Target="../media/image22.png"/><Relationship Id="rId7" Type="http://schemas.openxmlformats.org/officeDocument/2006/relationships/image" Target="../media/image67.jpg"/><Relationship Id="rId12" Type="http://schemas.openxmlformats.org/officeDocument/2006/relationships/image" Target="../media/image69.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68.png"/><Relationship Id="rId5" Type="http://schemas.openxmlformats.org/officeDocument/2006/relationships/image" Target="../media/image15.png"/><Relationship Id="rId10" Type="http://schemas.openxmlformats.org/officeDocument/2006/relationships/image" Target="../media/image14.svg"/><Relationship Id="rId4" Type="http://schemas.openxmlformats.org/officeDocument/2006/relationships/image" Target="../media/image23.png"/><Relationship Id="rId9" Type="http://schemas.openxmlformats.org/officeDocument/2006/relationships/image" Target="../media/image13.png"/><Relationship Id="rId14" Type="http://schemas.openxmlformats.org/officeDocument/2006/relationships/image" Target="../media/image54.sv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54.svg"/><Relationship Id="rId3" Type="http://schemas.openxmlformats.org/officeDocument/2006/relationships/image" Target="../media/image22.png"/><Relationship Id="rId7" Type="http://schemas.openxmlformats.org/officeDocument/2006/relationships/image" Target="../media/image70.png"/><Relationship Id="rId12" Type="http://schemas.openxmlformats.org/officeDocument/2006/relationships/image" Target="../media/image53.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14.svg"/><Relationship Id="rId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23.png"/><Relationship Id="rId9" Type="http://schemas.openxmlformats.org/officeDocument/2006/relationships/image" Target="../media/image72.sv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3.pn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7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74.png"/><Relationship Id="rId5" Type="http://schemas.openxmlformats.org/officeDocument/2006/relationships/image" Target="../media/image15.png"/><Relationship Id="rId10" Type="http://schemas.openxmlformats.org/officeDocument/2006/relationships/image" Target="../media/image14.svg"/><Relationship Id="rId4" Type="http://schemas.openxmlformats.org/officeDocument/2006/relationships/image" Target="../media/image23.png"/><Relationship Id="rId9" Type="http://schemas.openxmlformats.org/officeDocument/2006/relationships/image" Target="../media/image13.png"/><Relationship Id="rId14" Type="http://schemas.openxmlformats.org/officeDocument/2006/relationships/image" Target="../media/image54.sv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3.png"/><Relationship Id="rId3" Type="http://schemas.openxmlformats.org/officeDocument/2006/relationships/image" Target="../media/image22.png"/><Relationship Id="rId7" Type="http://schemas.openxmlformats.org/officeDocument/2006/relationships/image" Target="../media/image51.png"/><Relationship Id="rId12"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78.svg"/><Relationship Id="rId4" Type="http://schemas.openxmlformats.org/officeDocument/2006/relationships/image" Target="../media/image23.png"/><Relationship Id="rId9" Type="http://schemas.openxmlformats.org/officeDocument/2006/relationships/image" Target="../media/image77.png"/><Relationship Id="rId14" Type="http://schemas.openxmlformats.org/officeDocument/2006/relationships/image" Target="../media/image54.sv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png"/><Relationship Id="rId7" Type="http://schemas.openxmlformats.org/officeDocument/2006/relationships/image" Target="../media/image81.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54.svg"/><Relationship Id="rId4" Type="http://schemas.openxmlformats.org/officeDocument/2006/relationships/image" Target="../media/image23.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1.png"/><Relationship Id="rId7" Type="http://schemas.openxmlformats.org/officeDocument/2006/relationships/image" Target="../media/image53.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23.png"/><Relationship Id="rId10" Type="http://schemas.openxmlformats.org/officeDocument/2006/relationships/image" Target="../media/image84.svg"/><Relationship Id="rId4" Type="http://schemas.openxmlformats.org/officeDocument/2006/relationships/image" Target="../media/image22.png"/><Relationship Id="rId9"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png"/><Relationship Id="rId7" Type="http://schemas.openxmlformats.org/officeDocument/2006/relationships/image" Target="../media/image24.jpeg"/><Relationship Id="rId12"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14.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image" Target="../media/image21.png"/><Relationship Id="rId21" Type="http://schemas.openxmlformats.org/officeDocument/2006/relationships/image" Target="../media/image14.sv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notesSlide" Target="../notesSlides/notesSlide2.xml"/><Relationship Id="rId16" Type="http://schemas.openxmlformats.org/officeDocument/2006/relationships/image" Target="../media/image4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23.pn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22.png"/><Relationship Id="rId9" Type="http://schemas.openxmlformats.org/officeDocument/2006/relationships/image" Target="../media/image34.svg"/><Relationship Id="rId14"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2.png"/><Relationship Id="rId7" Type="http://schemas.openxmlformats.org/officeDocument/2006/relationships/image" Target="../media/image4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23.png"/><Relationship Id="rId9" Type="http://schemas.openxmlformats.org/officeDocument/2006/relationships/image" Target="../media/image49.jpeg"/></Relationships>
</file>

<file path=ppt/slides/_rels/slide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4.svg"/><Relationship Id="rId3" Type="http://schemas.openxmlformats.org/officeDocument/2006/relationships/image" Target="../media/image50.png"/><Relationship Id="rId7" Type="http://schemas.openxmlformats.org/officeDocument/2006/relationships/image" Target="../media/image51.png"/><Relationship Id="rId12"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14.svg"/><Relationship Id="rId5" Type="http://schemas.openxmlformats.org/officeDocument/2006/relationships/image" Target="../media/image22.png"/><Relationship Id="rId10" Type="http://schemas.openxmlformats.org/officeDocument/2006/relationships/image" Target="../media/image13.png"/><Relationship Id="rId4" Type="http://schemas.openxmlformats.org/officeDocument/2006/relationships/image" Target="../media/image2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53.png"/><Relationship Id="rId3" Type="http://schemas.openxmlformats.org/officeDocument/2006/relationships/image" Target="../media/image21.png"/><Relationship Id="rId7" Type="http://schemas.openxmlformats.org/officeDocument/2006/relationships/image" Target="../media/image52.png"/><Relationship Id="rId12" Type="http://schemas.openxmlformats.org/officeDocument/2006/relationships/image" Target="../media/image48.svg"/><Relationship Id="rId2" Type="http://schemas.openxmlformats.org/officeDocument/2006/relationships/image" Target="../media/image55.jp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47.png"/><Relationship Id="rId5" Type="http://schemas.openxmlformats.org/officeDocument/2006/relationships/image" Target="../media/image23.png"/><Relationship Id="rId10" Type="http://schemas.openxmlformats.org/officeDocument/2006/relationships/image" Target="../media/image14.svg"/><Relationship Id="rId4" Type="http://schemas.openxmlformats.org/officeDocument/2006/relationships/image" Target="../media/image22.png"/><Relationship Id="rId9" Type="http://schemas.openxmlformats.org/officeDocument/2006/relationships/image" Target="../media/image13.png"/><Relationship Id="rId14" Type="http://schemas.openxmlformats.org/officeDocument/2006/relationships/image" Target="../media/image54.svg"/></Relationships>
</file>

<file path=ppt/slides/_rels/slide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7.png"/><Relationship Id="rId3" Type="http://schemas.openxmlformats.org/officeDocument/2006/relationships/image" Target="../media/image22.png"/><Relationship Id="rId7" Type="http://schemas.openxmlformats.org/officeDocument/2006/relationships/image" Target="../media/image52.png"/><Relationship Id="rId12" Type="http://schemas.openxmlformats.org/officeDocument/2006/relationships/image" Target="../media/image5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3.png"/><Relationship Id="rId5" Type="http://schemas.openxmlformats.org/officeDocument/2006/relationships/image" Target="../media/image15.png"/><Relationship Id="rId10" Type="http://schemas.openxmlformats.org/officeDocument/2006/relationships/image" Target="../media/image14.svg"/><Relationship Id="rId4" Type="http://schemas.openxmlformats.org/officeDocument/2006/relationships/image" Target="../media/image23.png"/><Relationship Id="rId9" Type="http://schemas.openxmlformats.org/officeDocument/2006/relationships/image" Target="../media/image13.png"/><Relationship Id="rId14" Type="http://schemas.openxmlformats.org/officeDocument/2006/relationships/image" Target="../media/image58.svg"/></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2.png"/><Relationship Id="rId7" Type="http://schemas.openxmlformats.org/officeDocument/2006/relationships/image" Target="../media/image52.png"/><Relationship Id="rId12" Type="http://schemas.openxmlformats.org/officeDocument/2006/relationships/image" Target="../media/image5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3.png"/><Relationship Id="rId5" Type="http://schemas.openxmlformats.org/officeDocument/2006/relationships/image" Target="../media/image15.png"/><Relationship Id="rId10" Type="http://schemas.openxmlformats.org/officeDocument/2006/relationships/image" Target="../media/image14.svg"/><Relationship Id="rId4" Type="http://schemas.openxmlformats.org/officeDocument/2006/relationships/image" Target="../media/image23.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3.png"/><Relationship Id="rId3" Type="http://schemas.openxmlformats.org/officeDocument/2006/relationships/image" Target="../media/image22.png"/><Relationship Id="rId7" Type="http://schemas.openxmlformats.org/officeDocument/2006/relationships/image" Target="../media/image60.jpg"/><Relationship Id="rId12"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48.svg"/><Relationship Id="rId4" Type="http://schemas.openxmlformats.org/officeDocument/2006/relationships/image" Target="../media/image23.png"/><Relationship Id="rId9" Type="http://schemas.openxmlformats.org/officeDocument/2006/relationships/image" Target="../media/image47.png"/><Relationship Id="rId1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C888887-8953-9DBE-2F01-F78C31459816}"/>
              </a:ext>
            </a:extLst>
          </p:cNvPr>
          <p:cNvPicPr>
            <a:picLocks noChangeAspect="1"/>
          </p:cNvPicPr>
          <p:nvPr/>
        </p:nvPicPr>
        <p:blipFill>
          <a:blip r:embed="rId2"/>
          <a:stretch>
            <a:fillRect/>
          </a:stretch>
        </p:blipFill>
        <p:spPr>
          <a:xfrm>
            <a:off x="12207273" y="2361193"/>
            <a:ext cx="2000250" cy="2000250"/>
          </a:xfrm>
          <a:prstGeom prst="rect">
            <a:avLst/>
          </a:prstGeom>
        </p:spPr>
      </p:pic>
      <p:pic>
        <p:nvPicPr>
          <p:cNvPr id="45" name="그래픽 44" descr="북아메리카 단색으로 채워진">
            <a:extLst>
              <a:ext uri="{FF2B5EF4-FFF2-40B4-BE49-F238E27FC236}">
                <a16:creationId xmlns:a16="http://schemas.microsoft.com/office/drawing/2014/main" id="{FA137138-B6E4-2F39-BFE9-9AE52353BC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473" y="-1382619"/>
            <a:ext cx="7487624" cy="7487624"/>
          </a:xfrm>
          <a:prstGeom prst="rect">
            <a:avLst/>
          </a:prstGeom>
        </p:spPr>
      </p:pic>
      <p:pic>
        <p:nvPicPr>
          <p:cNvPr id="49" name="그래픽 48" descr="유럽 단색으로 채워진">
            <a:extLst>
              <a:ext uri="{FF2B5EF4-FFF2-40B4-BE49-F238E27FC236}">
                <a16:creationId xmlns:a16="http://schemas.microsoft.com/office/drawing/2014/main" id="{8E7E2860-5998-4D9D-65B4-F6B6B9967C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4247" y="3238500"/>
            <a:ext cx="8280396" cy="8280396"/>
          </a:xfrm>
          <a:prstGeom prst="rect">
            <a:avLst/>
          </a:prstGeom>
        </p:spPr>
      </p:pic>
      <p:grpSp>
        <p:nvGrpSpPr>
          <p:cNvPr id="2" name="Group 2"/>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7"/>
          <a:stretch>
            <a:fillRect/>
          </a:stretch>
        </p:blipFill>
        <p:spPr>
          <a:xfrm rot="-5400000">
            <a:off x="-6832600" y="4000500"/>
            <a:ext cx="15189200" cy="12700"/>
          </a:xfrm>
          <a:prstGeom prst="rect">
            <a:avLst/>
          </a:prstGeom>
        </p:spPr>
      </p:pic>
      <p:pic>
        <p:nvPicPr>
          <p:cNvPr id="7" name="Picture 7"/>
          <p:cNvPicPr>
            <a:picLocks noChangeAspect="1"/>
          </p:cNvPicPr>
          <p:nvPr/>
        </p:nvPicPr>
        <p:blipFill>
          <a:blip r:embed="rId8"/>
          <a:stretch>
            <a:fillRect/>
          </a:stretch>
        </p:blipFill>
        <p:spPr>
          <a:xfrm>
            <a:off x="0" y="0"/>
            <a:ext cx="774700" cy="774700"/>
          </a:xfrm>
          <a:prstGeom prst="rect">
            <a:avLst/>
          </a:prstGeom>
        </p:spPr>
      </p:pic>
      <p:grpSp>
        <p:nvGrpSpPr>
          <p:cNvPr id="20" name="Group 20"/>
          <p:cNvGrpSpPr/>
          <p:nvPr/>
        </p:nvGrpSpPr>
        <p:grpSpPr>
          <a:xfrm>
            <a:off x="2147483647" y="2147483647"/>
            <a:ext cx="2147483647" cy="307924200"/>
            <a:chOff x="0" y="0"/>
            <a:chExt cx="0" cy="0"/>
          </a:xfrm>
        </p:grpSpPr>
      </p:grpSp>
      <p:grpSp>
        <p:nvGrpSpPr>
          <p:cNvPr id="21" name="Group 21"/>
          <p:cNvGrpSpPr/>
          <p:nvPr/>
        </p:nvGrpSpPr>
        <p:grpSpPr>
          <a:xfrm>
            <a:off x="2147483647" y="2147483647"/>
            <a:ext cx="2147483647" cy="307924200"/>
            <a:chOff x="0" y="0"/>
            <a:chExt cx="0" cy="0"/>
          </a:xfrm>
        </p:grpSpPr>
      </p:grpSp>
      <p:pic>
        <p:nvPicPr>
          <p:cNvPr id="22" name="Picture 22"/>
          <p:cNvPicPr>
            <a:picLocks noChangeAspect="1"/>
          </p:cNvPicPr>
          <p:nvPr/>
        </p:nvPicPr>
        <p:blipFill>
          <a:blip r:embed="rId9"/>
          <a:stretch>
            <a:fillRect/>
          </a:stretch>
        </p:blipFill>
        <p:spPr>
          <a:xfrm>
            <a:off x="12268200" y="3606800"/>
            <a:ext cx="406400" cy="25400"/>
          </a:xfrm>
          <a:prstGeom prst="rect">
            <a:avLst/>
          </a:prstGeom>
        </p:spPr>
      </p:pic>
      <p:pic>
        <p:nvPicPr>
          <p:cNvPr id="23" name="Picture 23"/>
          <p:cNvPicPr>
            <a:picLocks noChangeAspect="1"/>
          </p:cNvPicPr>
          <p:nvPr/>
        </p:nvPicPr>
        <p:blipFill>
          <a:blip r:embed="rId10"/>
          <a:stretch>
            <a:fillRect/>
          </a:stretch>
        </p:blipFill>
        <p:spPr>
          <a:xfrm>
            <a:off x="12750800" y="3606800"/>
            <a:ext cx="139700" cy="25400"/>
          </a:xfrm>
          <a:prstGeom prst="rect">
            <a:avLst/>
          </a:prstGeom>
        </p:spPr>
      </p:pic>
      <p:pic>
        <p:nvPicPr>
          <p:cNvPr id="25" name="Picture 25"/>
          <p:cNvPicPr>
            <a:picLocks noChangeAspect="1"/>
          </p:cNvPicPr>
          <p:nvPr/>
        </p:nvPicPr>
        <p:blipFill>
          <a:blip r:embed="rId11"/>
          <a:stretch>
            <a:fillRect/>
          </a:stretch>
        </p:blipFill>
        <p:spPr>
          <a:xfrm>
            <a:off x="723900" y="8191500"/>
            <a:ext cx="19100800" cy="12700"/>
          </a:xfrm>
          <a:prstGeom prst="rect">
            <a:avLst/>
          </a:prstGeom>
        </p:spPr>
      </p:pic>
      <p:sp>
        <p:nvSpPr>
          <p:cNvPr id="26" name="TextBox 26"/>
          <p:cNvSpPr txBox="1"/>
          <p:nvPr/>
        </p:nvSpPr>
        <p:spPr>
          <a:xfrm flipH="1">
            <a:off x="8864600" y="749300"/>
            <a:ext cx="2108200" cy="1536700"/>
          </a:xfrm>
          <a:prstGeom prst="rect">
            <a:avLst/>
          </a:prstGeom>
        </p:spPr>
        <p:txBody>
          <a:bodyPr lIns="0" tIns="0" rIns="0" bIns="0" rtlCol="0" anchor="ctr"/>
          <a:lstStyle/>
          <a:p>
            <a:pPr lvl="0" algn="ctr">
              <a:lnSpc>
                <a:spcPct val="117859"/>
              </a:lnSpc>
            </a:pPr>
            <a:r>
              <a:rPr lang="en-US" sz="2700" b="0" i="0" u="none" strike="noStrike" spc="100" dirty="0">
                <a:solidFill>
                  <a:srgbClr val="303030"/>
                </a:solidFill>
                <a:latin typeface="210 MGothic 040"/>
              </a:rPr>
              <a:t>+</a:t>
            </a:r>
          </a:p>
        </p:txBody>
      </p:sp>
      <p:sp>
        <p:nvSpPr>
          <p:cNvPr id="27" name="TextBox 27"/>
          <p:cNvSpPr txBox="1"/>
          <p:nvPr/>
        </p:nvSpPr>
        <p:spPr>
          <a:xfrm>
            <a:off x="15240000" y="1066699"/>
            <a:ext cx="546100" cy="469900"/>
          </a:xfrm>
          <a:prstGeom prst="rect">
            <a:avLst/>
          </a:prstGeom>
        </p:spPr>
        <p:txBody>
          <a:bodyPr lIns="0" tIns="0" rIns="0" bIns="0" rtlCol="0" anchor="ctr"/>
          <a:lstStyle/>
          <a:p>
            <a:pPr lvl="0" algn="ctr">
              <a:lnSpc>
                <a:spcPct val="117859"/>
              </a:lnSpc>
            </a:pPr>
            <a:r>
              <a:rPr lang="en-US" sz="2700" b="0" i="0" u="none" strike="noStrike" spc="100" dirty="0">
                <a:solidFill>
                  <a:srgbClr val="303030"/>
                </a:solidFill>
                <a:latin typeface="210 MGothic 040"/>
              </a:rPr>
              <a:t>+</a:t>
            </a:r>
          </a:p>
        </p:txBody>
      </p:sp>
      <p:sp>
        <p:nvSpPr>
          <p:cNvPr id="28" name="TextBox 28"/>
          <p:cNvSpPr txBox="1"/>
          <p:nvPr/>
        </p:nvSpPr>
        <p:spPr>
          <a:xfrm>
            <a:off x="13228484" y="3147261"/>
            <a:ext cx="546100" cy="469900"/>
          </a:xfrm>
          <a:prstGeom prst="rect">
            <a:avLst/>
          </a:prstGeom>
        </p:spPr>
        <p:txBody>
          <a:bodyPr lIns="0" tIns="0" rIns="0" bIns="0" rtlCol="0" anchor="ctr"/>
          <a:lstStyle/>
          <a:p>
            <a:pPr lvl="0" algn="ctr">
              <a:lnSpc>
                <a:spcPct val="117859"/>
              </a:lnSpc>
            </a:pPr>
            <a:r>
              <a:rPr lang="en-US" sz="2700" b="0" i="0" u="none" strike="noStrike" spc="100" dirty="0">
                <a:solidFill>
                  <a:srgbClr val="303030"/>
                </a:solidFill>
                <a:latin typeface="210 MGothic 040"/>
              </a:rPr>
              <a:t>+</a:t>
            </a:r>
          </a:p>
        </p:txBody>
      </p:sp>
      <p:sp>
        <p:nvSpPr>
          <p:cNvPr id="29" name="TextBox 29"/>
          <p:cNvSpPr txBox="1"/>
          <p:nvPr/>
        </p:nvSpPr>
        <p:spPr>
          <a:xfrm>
            <a:off x="9918700" y="5473700"/>
            <a:ext cx="546100" cy="469900"/>
          </a:xfrm>
          <a:prstGeom prst="rect">
            <a:avLst/>
          </a:prstGeom>
        </p:spPr>
        <p:txBody>
          <a:bodyPr lIns="0" tIns="0" rIns="0" bIns="0" rtlCol="0" anchor="ctr"/>
          <a:lstStyle/>
          <a:p>
            <a:pPr lvl="0" algn="ctr">
              <a:lnSpc>
                <a:spcPct val="117859"/>
              </a:lnSpc>
            </a:pPr>
            <a:r>
              <a:rPr lang="en-US" sz="2700" b="0" i="0" u="none" strike="noStrike" spc="100">
                <a:solidFill>
                  <a:srgbClr val="303030"/>
                </a:solidFill>
                <a:latin typeface="210 MGothic 040"/>
              </a:rPr>
              <a:t>+</a:t>
            </a:r>
          </a:p>
        </p:txBody>
      </p:sp>
      <p:sp>
        <p:nvSpPr>
          <p:cNvPr id="30" name="TextBox 30"/>
          <p:cNvSpPr txBox="1"/>
          <p:nvPr/>
        </p:nvSpPr>
        <p:spPr>
          <a:xfrm>
            <a:off x="1527391" y="2240585"/>
            <a:ext cx="8445500" cy="3009900"/>
          </a:xfrm>
          <a:prstGeom prst="rect">
            <a:avLst/>
          </a:prstGeom>
        </p:spPr>
        <p:txBody>
          <a:bodyPr lIns="0" tIns="0" rIns="0" bIns="0" rtlCol="0" anchor="ctr"/>
          <a:lstStyle/>
          <a:p>
            <a:pPr lvl="0" algn="l">
              <a:lnSpc>
                <a:spcPct val="97109"/>
              </a:lnSpc>
            </a:pPr>
            <a:r>
              <a:rPr lang="ko-KR" altLang="en-US" sz="9200" b="1" spc="-500" dirty="0">
                <a:solidFill>
                  <a:srgbClr val="343434"/>
                </a:solidFill>
                <a:ea typeface="Pretendard Light"/>
              </a:rPr>
              <a:t>기차 예매</a:t>
            </a:r>
            <a:r>
              <a:rPr lang="en-US" altLang="ko-KR" sz="9200" b="1" spc="-500" dirty="0">
                <a:solidFill>
                  <a:srgbClr val="343434"/>
                </a:solidFill>
                <a:ea typeface="Pretendard Light"/>
              </a:rPr>
              <a:t> </a:t>
            </a:r>
            <a:r>
              <a:rPr lang="ko-KR" altLang="en-US" sz="9200" b="1" spc="-500" dirty="0">
                <a:solidFill>
                  <a:srgbClr val="343434"/>
                </a:solidFill>
                <a:ea typeface="Pretendard Light"/>
              </a:rPr>
              <a:t>프로그램 </a:t>
            </a:r>
            <a:endParaRPr lang="ko-KR" sz="9200" b="1" i="0" u="none" strike="noStrike" spc="-500" dirty="0">
              <a:solidFill>
                <a:srgbClr val="343434"/>
              </a:solidFill>
              <a:ea typeface="Pretendard SemiBold"/>
            </a:endParaRPr>
          </a:p>
        </p:txBody>
      </p:sp>
      <p:sp>
        <p:nvSpPr>
          <p:cNvPr id="31" name="TextBox 31"/>
          <p:cNvSpPr txBox="1"/>
          <p:nvPr/>
        </p:nvSpPr>
        <p:spPr>
          <a:xfrm>
            <a:off x="3169435" y="4949392"/>
            <a:ext cx="5530055" cy="2730500"/>
          </a:xfrm>
          <a:prstGeom prst="rect">
            <a:avLst/>
          </a:prstGeom>
        </p:spPr>
        <p:txBody>
          <a:bodyPr lIns="0" tIns="0" rIns="0" bIns="0" rtlCol="0" anchor="ctr"/>
          <a:lstStyle/>
          <a:p>
            <a:pPr lvl="1">
              <a:lnSpc>
                <a:spcPct val="113710"/>
              </a:lnSpc>
            </a:pPr>
            <a:endParaRPr lang="en-US" altLang="ko-KR" sz="3700" spc="-100" dirty="0">
              <a:solidFill>
                <a:srgbClr val="343434"/>
              </a:solidFill>
              <a:ea typeface="Pretendard Light"/>
            </a:endParaRPr>
          </a:p>
          <a:p>
            <a:pPr marL="1028700" lvl="1" indent="-571500">
              <a:lnSpc>
                <a:spcPct val="113710"/>
              </a:lnSpc>
              <a:buFontTx/>
              <a:buChar char="-"/>
            </a:pPr>
            <a:r>
              <a:rPr lang="ko-KR" altLang="en-US" sz="5400" b="0" i="0" u="none" strike="noStrike" spc="-100" dirty="0">
                <a:solidFill>
                  <a:srgbClr val="343434"/>
                </a:solidFill>
                <a:ea typeface="Pretendard Light"/>
              </a:rPr>
              <a:t>김수경</a:t>
            </a:r>
            <a:r>
              <a:rPr lang="en-US" altLang="ko-KR" sz="5400" b="0" i="0" u="none" strike="noStrike" spc="-100" dirty="0">
                <a:solidFill>
                  <a:srgbClr val="343434"/>
                </a:solidFill>
                <a:ea typeface="Pretendard Light"/>
              </a:rPr>
              <a:t>, </a:t>
            </a:r>
            <a:r>
              <a:rPr lang="ko-KR" altLang="en-US" sz="5400" b="0" i="0" u="none" strike="noStrike" spc="-100" dirty="0">
                <a:solidFill>
                  <a:srgbClr val="343434"/>
                </a:solidFill>
                <a:ea typeface="Pretendard Light"/>
              </a:rPr>
              <a:t>양평근 </a:t>
            </a:r>
            <a:r>
              <a:rPr lang="en-US" altLang="ko-KR" sz="5400" spc="-100" dirty="0">
                <a:solidFill>
                  <a:srgbClr val="343434"/>
                </a:solidFill>
                <a:ea typeface="Pretendard Light"/>
              </a:rPr>
              <a:t>-</a:t>
            </a:r>
            <a:endParaRPr lang="en-US" altLang="ko-KR" sz="5400" b="0" i="0" u="none" strike="noStrike" spc="-100" dirty="0">
              <a:solidFill>
                <a:srgbClr val="343434"/>
              </a:solidFill>
              <a:ea typeface="Pretendard Light"/>
            </a:endParaRPr>
          </a:p>
        </p:txBody>
      </p:sp>
      <p:sp>
        <p:nvSpPr>
          <p:cNvPr id="33" name="TextBox 31">
            <a:extLst>
              <a:ext uri="{FF2B5EF4-FFF2-40B4-BE49-F238E27FC236}">
                <a16:creationId xmlns:a16="http://schemas.microsoft.com/office/drawing/2014/main" id="{3F40257C-D192-51C4-7779-9112F8B64633}"/>
              </a:ext>
            </a:extLst>
          </p:cNvPr>
          <p:cNvSpPr txBox="1"/>
          <p:nvPr/>
        </p:nvSpPr>
        <p:spPr>
          <a:xfrm>
            <a:off x="4392892" y="5160873"/>
            <a:ext cx="5105399" cy="895350"/>
          </a:xfrm>
          <a:prstGeom prst="rect">
            <a:avLst/>
          </a:prstGeom>
        </p:spPr>
        <p:txBody>
          <a:bodyPr lIns="0" tIns="0" rIns="0" bIns="0" rtlCol="0" anchor="ctr"/>
          <a:lstStyle/>
          <a:p>
            <a:pPr lvl="1">
              <a:lnSpc>
                <a:spcPct val="113710"/>
              </a:lnSpc>
            </a:pPr>
            <a:r>
              <a:rPr lang="en-US" altLang="ko-KR" sz="3700" b="1" i="0" u="none" strike="noStrike" spc="-100" dirty="0">
                <a:solidFill>
                  <a:srgbClr val="343434"/>
                </a:solidFill>
                <a:ea typeface="Pretendard Light"/>
              </a:rPr>
              <a:t>3</a:t>
            </a:r>
            <a:r>
              <a:rPr lang="ko-KR" altLang="en-US" sz="3700" b="1" i="0" u="none" strike="noStrike" spc="-100" dirty="0">
                <a:solidFill>
                  <a:srgbClr val="343434"/>
                </a:solidFill>
                <a:ea typeface="Pretendard Light"/>
              </a:rPr>
              <a:t>조 프로젝트</a:t>
            </a:r>
            <a:endParaRPr lang="en-US" altLang="ko-KR" sz="3700" b="1" i="0" u="none" strike="noStrike" spc="-100" dirty="0">
              <a:solidFill>
                <a:srgbClr val="343434"/>
              </a:solidFill>
              <a:ea typeface="Pretendard Light"/>
            </a:endParaRPr>
          </a:p>
        </p:txBody>
      </p:sp>
      <p:pic>
        <p:nvPicPr>
          <p:cNvPr id="34" name="그래픽 33" descr="기차 단색으로 채워진">
            <a:extLst>
              <a:ext uri="{FF2B5EF4-FFF2-40B4-BE49-F238E27FC236}">
                <a16:creationId xmlns:a16="http://schemas.microsoft.com/office/drawing/2014/main" id="{13074AC5-0668-BF65-049D-006E7EA97F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06090" y="1410556"/>
            <a:ext cx="7002616" cy="700261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36" name="TextBox 27">
            <a:extLst>
              <a:ext uri="{FF2B5EF4-FFF2-40B4-BE49-F238E27FC236}">
                <a16:creationId xmlns:a16="http://schemas.microsoft.com/office/drawing/2014/main" id="{B2CE2240-4CC9-F406-439B-AE076E15A81C}"/>
              </a:ext>
            </a:extLst>
          </p:cNvPr>
          <p:cNvSpPr txBox="1"/>
          <p:nvPr/>
        </p:nvSpPr>
        <p:spPr>
          <a:xfrm>
            <a:off x="17143773" y="431901"/>
            <a:ext cx="546100" cy="63479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rtlCol="0" anchor="ctr"/>
          <a:lstStyle/>
          <a:p>
            <a:pPr lvl="0" algn="ctr">
              <a:lnSpc>
                <a:spcPct val="117859"/>
              </a:lnSpc>
            </a:pPr>
            <a:r>
              <a:rPr lang="en-US" sz="2700" b="0" i="0" u="none" strike="noStrike" spc="100" dirty="0">
                <a:solidFill>
                  <a:srgbClr val="303030"/>
                </a:solidFill>
                <a:latin typeface="210 MGothic 040"/>
              </a:rPr>
              <a:t>+</a:t>
            </a:r>
          </a:p>
        </p:txBody>
      </p:sp>
      <p:grpSp>
        <p:nvGrpSpPr>
          <p:cNvPr id="54" name="그룹 53">
            <a:extLst>
              <a:ext uri="{FF2B5EF4-FFF2-40B4-BE49-F238E27FC236}">
                <a16:creationId xmlns:a16="http://schemas.microsoft.com/office/drawing/2014/main" id="{3A0BBB70-B9F3-3A71-5707-88A335F04E55}"/>
              </a:ext>
            </a:extLst>
          </p:cNvPr>
          <p:cNvGrpSpPr/>
          <p:nvPr/>
        </p:nvGrpSpPr>
        <p:grpSpPr>
          <a:xfrm>
            <a:off x="977899" y="9309100"/>
            <a:ext cx="6986312" cy="1093119"/>
            <a:chOff x="977899" y="9309100"/>
            <a:chExt cx="7340600" cy="1093119"/>
          </a:xfrm>
          <a:scene3d>
            <a:camera prst="orthographicFront">
              <a:rot lat="0" lon="0" rev="0"/>
            </a:camera>
            <a:lightRig rig="contrasting" dir="t">
              <a:rot lat="0" lon="0" rev="1500000"/>
            </a:lightRig>
          </a:scene3d>
        </p:grpSpPr>
        <p:sp>
          <p:nvSpPr>
            <p:cNvPr id="3" name="TextBox 3"/>
            <p:cNvSpPr txBox="1"/>
            <p:nvPr/>
          </p:nvSpPr>
          <p:spPr>
            <a:xfrm rot="-21600000">
              <a:off x="977899" y="9403431"/>
              <a:ext cx="7340600" cy="998788"/>
            </a:xfrm>
            <a:prstGeom prst="rect">
              <a:avLst/>
            </a:prstGeom>
            <a:ln>
              <a:noFill/>
            </a:ln>
            <a:effectLst>
              <a:outerShdw blurRad="149987" dist="250190" dir="8460000" algn="ctr">
                <a:srgbClr val="000000">
                  <a:alpha val="28000"/>
                </a:srgbClr>
              </a:outerShdw>
            </a:effectLst>
            <a:sp3d prstMaterial="metal">
              <a:bevelT w="88900" h="88900"/>
            </a:sp3d>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38" name="그래픽 37" descr="한 경로로 두 개 핀 보내기 단색으로 채워진">
              <a:extLst>
                <a:ext uri="{FF2B5EF4-FFF2-40B4-BE49-F238E27FC236}">
                  <a16:creationId xmlns:a16="http://schemas.microsoft.com/office/drawing/2014/main" id="{FBE3A713-682E-0E26-000F-465089FEDE4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7600" y="9309100"/>
              <a:ext cx="914400" cy="914400"/>
            </a:xfrm>
            <a:prstGeom prst="rect">
              <a:avLst/>
            </a:prstGeom>
            <a:ln>
              <a:noFill/>
            </a:ln>
            <a:effectLst>
              <a:outerShdw blurRad="149987" dist="250190" dir="8460000" algn="ctr">
                <a:srgbClr val="000000">
                  <a:alpha val="28000"/>
                </a:srgbClr>
              </a:outerShdw>
            </a:effectLst>
            <a:sp3d prstMaterial="metal">
              <a:bevelT w="88900" h="88900"/>
            </a:sp3d>
          </p:spPr>
        </p:pic>
      </p:grpSp>
      <p:sp>
        <p:nvSpPr>
          <p:cNvPr id="39" name="TextBox 27">
            <a:extLst>
              <a:ext uri="{FF2B5EF4-FFF2-40B4-BE49-F238E27FC236}">
                <a16:creationId xmlns:a16="http://schemas.microsoft.com/office/drawing/2014/main" id="{78989F3F-DD95-2664-878A-A8A77D69DC22}"/>
              </a:ext>
            </a:extLst>
          </p:cNvPr>
          <p:cNvSpPr txBox="1"/>
          <p:nvPr/>
        </p:nvSpPr>
        <p:spPr>
          <a:xfrm>
            <a:off x="16625157" y="6604202"/>
            <a:ext cx="546100" cy="634798"/>
          </a:xfrm>
          <a:prstGeom prst="rect">
            <a:avLst/>
          </a:prstGeom>
        </p:spPr>
        <p:txBody>
          <a:bodyPr lIns="0" tIns="0" rIns="0" bIns="0" rtlCol="0" anchor="ctr"/>
          <a:lstStyle/>
          <a:p>
            <a:pPr lvl="0" algn="ctr">
              <a:lnSpc>
                <a:spcPct val="117859"/>
              </a:lnSpc>
            </a:pPr>
            <a:r>
              <a:rPr lang="en-US" sz="2700" b="0" i="0" u="none" strike="noStrike" spc="100" dirty="0">
                <a:solidFill>
                  <a:srgbClr val="303030"/>
                </a:solidFill>
                <a:latin typeface="210 MGothic 040"/>
              </a:rPr>
              <a:t>+</a:t>
            </a:r>
          </a:p>
        </p:txBody>
      </p:sp>
      <p:pic>
        <p:nvPicPr>
          <p:cNvPr id="53" name="Picture 29">
            <a:extLst>
              <a:ext uri="{FF2B5EF4-FFF2-40B4-BE49-F238E27FC236}">
                <a16:creationId xmlns:a16="http://schemas.microsoft.com/office/drawing/2014/main" id="{90E84A95-8F78-4022-2C18-4FE4964A0737}"/>
              </a:ext>
            </a:extLst>
          </p:cNvPr>
          <p:cNvPicPr>
            <a:picLocks noChangeAspect="1"/>
          </p:cNvPicPr>
          <p:nvPr/>
        </p:nvPicPr>
        <p:blipFill>
          <a:blip r:embed="rId16"/>
          <a:stretch>
            <a:fillRect/>
          </a:stretch>
        </p:blipFill>
        <p:spPr>
          <a:xfrm>
            <a:off x="5308609" y="8120784"/>
            <a:ext cx="12979391" cy="292388"/>
          </a:xfrm>
          <a:prstGeom prst="rect">
            <a:avLst/>
          </a:prstGeom>
        </p:spPr>
      </p:pic>
      <p:pic>
        <p:nvPicPr>
          <p:cNvPr id="55" name="그래픽 54" descr="시내 전차 단색으로 채워진">
            <a:extLst>
              <a:ext uri="{FF2B5EF4-FFF2-40B4-BE49-F238E27FC236}">
                <a16:creationId xmlns:a16="http://schemas.microsoft.com/office/drawing/2014/main" id="{2478920F-9E87-35D9-B9BF-900160C369C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531" y="51231"/>
            <a:ext cx="723469" cy="723469"/>
          </a:xfrm>
          <a:prstGeom prst="rect">
            <a:avLst/>
          </a:prstGeom>
        </p:spPr>
      </p:pic>
      <p:pic>
        <p:nvPicPr>
          <p:cNvPr id="9" name="그림 8">
            <a:extLst>
              <a:ext uri="{FF2B5EF4-FFF2-40B4-BE49-F238E27FC236}">
                <a16:creationId xmlns:a16="http://schemas.microsoft.com/office/drawing/2014/main" id="{89900681-7155-B462-43CC-E3FE846B01B9}"/>
              </a:ext>
            </a:extLst>
          </p:cNvPr>
          <p:cNvPicPr>
            <a:picLocks noChangeAspect="1"/>
          </p:cNvPicPr>
          <p:nvPr/>
        </p:nvPicPr>
        <p:blipFill>
          <a:blip r:embed="rId19"/>
          <a:stretch>
            <a:fillRect/>
          </a:stretch>
        </p:blipFill>
        <p:spPr>
          <a:xfrm>
            <a:off x="878396" y="5846157"/>
            <a:ext cx="2325036" cy="2325036"/>
          </a:xfrm>
          <a:prstGeom prst="rect">
            <a:avLst/>
          </a:prstGeom>
        </p:spPr>
      </p:pic>
      <p:pic>
        <p:nvPicPr>
          <p:cNvPr id="1026" name="Picture 2" descr="안녕! 보노보노 | 카카오 이모티콘샵">
            <a:extLst>
              <a:ext uri="{FF2B5EF4-FFF2-40B4-BE49-F238E27FC236}">
                <a16:creationId xmlns:a16="http://schemas.microsoft.com/office/drawing/2014/main" id="{8D3CE055-EDAB-F6EF-D9C3-BEB9D4C7439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736450" y="48980"/>
            <a:ext cx="2000250" cy="1741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5836C-DBC5-C4AD-7533-53936C37894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E20158F-7101-1935-9AAA-774F6F97BD02}"/>
              </a:ext>
            </a:extLst>
          </p:cNvPr>
          <p:cNvPicPr>
            <a:picLocks noChangeAspect="1"/>
          </p:cNvPicPr>
          <p:nvPr/>
        </p:nvPicPr>
        <p:blipFill>
          <a:blip r:embed="rId2"/>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169CEA07-8E3D-2581-AF16-D1C4F64BA444}"/>
              </a:ext>
            </a:extLst>
          </p:cNvPr>
          <p:cNvPicPr>
            <a:picLocks noChangeAspect="1"/>
          </p:cNvPicPr>
          <p:nvPr/>
        </p:nvPicPr>
        <p:blipFill>
          <a:blip r:embed="rId3"/>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1EF07AD1-9723-77F1-375A-C2777BD8D591}"/>
              </a:ext>
            </a:extLst>
          </p:cNvPr>
          <p:cNvPicPr>
            <a:picLocks noChangeAspect="1"/>
          </p:cNvPicPr>
          <p:nvPr/>
        </p:nvPicPr>
        <p:blipFill>
          <a:blip r:embed="rId4"/>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950FE236-C628-E6CA-78F2-E0DAE9D43253}"/>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a:t>
            </a:r>
            <a:r>
              <a:rPr lang="en-US" sz="2000" dirty="0">
                <a:solidFill>
                  <a:srgbClr val="F7F7F7"/>
                </a:solidFill>
                <a:latin typeface="Pretendard SemiBold"/>
              </a:rPr>
              <a:t>4</a:t>
            </a:r>
            <a:endParaRPr lang="en-US" sz="2000" b="0" i="0" u="none" strike="noStrike" dirty="0">
              <a:solidFill>
                <a:srgbClr val="F7F7F7"/>
              </a:solidFill>
              <a:latin typeface="Pretendard SemiBold"/>
            </a:endParaRPr>
          </a:p>
        </p:txBody>
      </p:sp>
      <p:sp>
        <p:nvSpPr>
          <p:cNvPr id="7" name="TextBox 7">
            <a:extLst>
              <a:ext uri="{FF2B5EF4-FFF2-40B4-BE49-F238E27FC236}">
                <a16:creationId xmlns:a16="http://schemas.microsoft.com/office/drawing/2014/main" id="{D770D63C-4092-9012-6467-AE7E01BD06FA}"/>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 </a:t>
            </a:r>
            <a:r>
              <a:rPr lang="ko-KR" altLang="en-US" sz="5100" b="0" i="0" u="none" strike="noStrike" dirty="0">
                <a:solidFill>
                  <a:srgbClr val="343434"/>
                </a:solidFill>
                <a:ea typeface="Pretendard Medium"/>
              </a:rPr>
              <a:t>스토리보드</a:t>
            </a:r>
            <a:endParaRPr lang="ko-KR" sz="5100" b="0" i="0" u="none" strike="noStrike" dirty="0">
              <a:solidFill>
                <a:srgbClr val="343434"/>
              </a:solidFill>
              <a:ea typeface="Pretendard Medium"/>
            </a:endParaRPr>
          </a:p>
        </p:txBody>
      </p:sp>
      <p:pic>
        <p:nvPicPr>
          <p:cNvPr id="29" name="Picture 29">
            <a:extLst>
              <a:ext uri="{FF2B5EF4-FFF2-40B4-BE49-F238E27FC236}">
                <a16:creationId xmlns:a16="http://schemas.microsoft.com/office/drawing/2014/main" id="{0411E35B-1A47-3D53-38BF-7318D1B18247}"/>
              </a:ext>
            </a:extLst>
          </p:cNvPr>
          <p:cNvPicPr>
            <a:picLocks noChangeAspect="1"/>
          </p:cNvPicPr>
          <p:nvPr/>
        </p:nvPicPr>
        <p:blipFill>
          <a:blip r:embed="rId5"/>
          <a:stretch>
            <a:fillRect/>
          </a:stretch>
        </p:blipFill>
        <p:spPr>
          <a:xfrm>
            <a:off x="1840345" y="9467850"/>
            <a:ext cx="16433800" cy="800100"/>
          </a:xfrm>
          <a:prstGeom prst="rect">
            <a:avLst/>
          </a:prstGeom>
        </p:spPr>
      </p:pic>
      <p:sp>
        <p:nvSpPr>
          <p:cNvPr id="30" name="TextBox 30">
            <a:extLst>
              <a:ext uri="{FF2B5EF4-FFF2-40B4-BE49-F238E27FC236}">
                <a16:creationId xmlns:a16="http://schemas.microsoft.com/office/drawing/2014/main" id="{1E6C9BE0-45C8-4EDE-25C2-A605A704F7BA}"/>
              </a:ext>
            </a:extLst>
          </p:cNvPr>
          <p:cNvSpPr txBox="1"/>
          <p:nvPr/>
        </p:nvSpPr>
        <p:spPr>
          <a:xfrm>
            <a:off x="3429000" y="9683750"/>
            <a:ext cx="12395200" cy="393700"/>
          </a:xfrm>
          <a:prstGeom prst="rect">
            <a:avLst/>
          </a:prstGeom>
        </p:spPr>
        <p:txBody>
          <a:bodyPr lIns="0" tIns="0" rIns="0" bIns="0" rtlCol="0" anchor="ctr"/>
          <a:lstStyle/>
          <a:p>
            <a:pPr algn="ctr">
              <a:lnSpc>
                <a:spcPct val="106240"/>
              </a:lnSpc>
            </a:pPr>
            <a:r>
              <a:rPr lang="en-US" altLang="ko-KR" sz="2400" b="0" i="0" u="none" strike="noStrike" dirty="0">
                <a:solidFill>
                  <a:schemeClr val="bg1"/>
                </a:solidFill>
                <a:latin typeface="Pretendard Light"/>
              </a:rPr>
              <a:t> </a:t>
            </a:r>
            <a:r>
              <a:rPr lang="en-US" altLang="ko-KR" sz="3600" dirty="0">
                <a:solidFill>
                  <a:schemeClr val="bg1"/>
                </a:solidFill>
                <a:latin typeface="Pretendard Regular" panose="020B0600000101010101" charset="-127"/>
                <a:ea typeface="Pretendard Regular" panose="020B0600000101010101" charset="-127"/>
              </a:rPr>
              <a:t>Train</a:t>
            </a:r>
            <a:r>
              <a:rPr lang="ko-KR" altLang="en-US" sz="3200" dirty="0">
                <a:solidFill>
                  <a:schemeClr val="bg1"/>
                </a:solidFill>
                <a:latin typeface="Pretendard Light"/>
              </a:rPr>
              <a:t> </a:t>
            </a:r>
            <a:r>
              <a:rPr lang="en-US" altLang="ko-KR" sz="3600" dirty="0">
                <a:solidFill>
                  <a:schemeClr val="bg1"/>
                </a:solidFill>
                <a:latin typeface="Pretendard Regular" panose="020B0600000101010101" charset="-127"/>
                <a:ea typeface="Pretendard Regular" panose="020B0600000101010101" charset="-127"/>
              </a:rPr>
              <a:t>Search</a:t>
            </a:r>
            <a:endParaRPr lang="en-US" sz="3600" b="0" i="0" u="none" strike="noStrike" spc="-100" dirty="0">
              <a:solidFill>
                <a:srgbClr val="FCFCFC"/>
              </a:solidFill>
              <a:latin typeface="Pretendard Regular" panose="020B0600000101010101" charset="-127"/>
              <a:ea typeface="Pretendard Regular" panose="020B0600000101010101" charset="-127"/>
            </a:endParaRPr>
          </a:p>
        </p:txBody>
      </p:sp>
      <p:grpSp>
        <p:nvGrpSpPr>
          <p:cNvPr id="49" name="그룹 48">
            <a:extLst>
              <a:ext uri="{FF2B5EF4-FFF2-40B4-BE49-F238E27FC236}">
                <a16:creationId xmlns:a16="http://schemas.microsoft.com/office/drawing/2014/main" id="{885F84B9-1801-4F22-2D7B-1D5A096734E3}"/>
              </a:ext>
            </a:extLst>
          </p:cNvPr>
          <p:cNvGrpSpPr/>
          <p:nvPr/>
        </p:nvGrpSpPr>
        <p:grpSpPr>
          <a:xfrm>
            <a:off x="10874165" y="2035648"/>
            <a:ext cx="6997700" cy="1031356"/>
            <a:chOff x="10818090" y="2304441"/>
            <a:chExt cx="6997700" cy="1031356"/>
          </a:xfrm>
        </p:grpSpPr>
        <p:pic>
          <p:nvPicPr>
            <p:cNvPr id="9" name="Picture 9">
              <a:extLst>
                <a:ext uri="{FF2B5EF4-FFF2-40B4-BE49-F238E27FC236}">
                  <a16:creationId xmlns:a16="http://schemas.microsoft.com/office/drawing/2014/main" id="{A9FB4338-B30C-BF74-A197-5DCF9C458120}"/>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2" name="TextBox 12">
              <a:extLst>
                <a:ext uri="{FF2B5EF4-FFF2-40B4-BE49-F238E27FC236}">
                  <a16:creationId xmlns:a16="http://schemas.microsoft.com/office/drawing/2014/main" id="{B00DB2A4-529D-3A2F-F2E4-3D7E2483E57D}"/>
                </a:ext>
              </a:extLst>
            </p:cNvPr>
            <p:cNvSpPr txBox="1"/>
            <p:nvPr/>
          </p:nvSpPr>
          <p:spPr>
            <a:xfrm>
              <a:off x="12519890" y="2304441"/>
              <a:ext cx="4394200" cy="355600"/>
            </a:xfrm>
            <a:prstGeom prst="rect">
              <a:avLst/>
            </a:prstGeom>
          </p:spPr>
          <p:txBody>
            <a:bodyPr lIns="0" tIns="0" rIns="0" bIns="0" rtlCol="0" anchor="ctr"/>
            <a:lstStyle/>
            <a:p>
              <a:pPr lvl="0" algn="l">
                <a:lnSpc>
                  <a:spcPct val="106240"/>
                </a:lnSpc>
              </a:pPr>
              <a:r>
                <a:rPr lang="en-US" altLang="ko-KR" sz="2000" b="0" i="0" u="none" strike="noStrike" spc="-100" dirty="0">
                  <a:solidFill>
                    <a:srgbClr val="343434"/>
                  </a:solidFill>
                  <a:ea typeface="210 MGothic 060"/>
                </a:rPr>
                <a:t>[</a:t>
              </a:r>
              <a:r>
                <a:rPr lang="ko-KR" altLang="en-US" sz="2000" b="0" i="0" u="none" strike="noStrike" spc="-100" dirty="0">
                  <a:solidFill>
                    <a:srgbClr val="343434"/>
                  </a:solidFill>
                  <a:ea typeface="210 MGothic 060"/>
                </a:rPr>
                <a:t>조건선택</a:t>
              </a:r>
              <a:r>
                <a:rPr lang="en-US" altLang="ko-KR" sz="2000" b="0" i="0" u="none" strike="noStrike" spc="-100" dirty="0">
                  <a:solidFill>
                    <a:srgbClr val="343434"/>
                  </a:solidFill>
                  <a:ea typeface="210 MGothic 060"/>
                </a:rPr>
                <a:t>]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13" name="TextBox 13">
              <a:extLst>
                <a:ext uri="{FF2B5EF4-FFF2-40B4-BE49-F238E27FC236}">
                  <a16:creationId xmlns:a16="http://schemas.microsoft.com/office/drawing/2014/main" id="{96DCEB37-8C9B-56B1-9EF5-9913E686042F}"/>
                </a:ext>
              </a:extLst>
            </p:cNvPr>
            <p:cNvSpPr txBox="1"/>
            <p:nvPr/>
          </p:nvSpPr>
          <p:spPr>
            <a:xfrm>
              <a:off x="12519890" y="2751597"/>
              <a:ext cx="5295900" cy="584200"/>
            </a:xfrm>
            <a:prstGeom prst="rect">
              <a:avLst/>
            </a:prstGeom>
          </p:spPr>
          <p:txBody>
            <a:bodyPr lIns="0" tIns="0" rIns="0" bIns="0" rtlCol="0" anchor="ctr"/>
            <a:lstStyle/>
            <a:p>
              <a:pPr lvl="0" algn="l">
                <a:lnSpc>
                  <a:spcPct val="125329"/>
                </a:lnSpc>
              </a:pPr>
              <a:r>
                <a:rPr lang="ko-KR" altLang="en-US" sz="1600" b="0" i="0" u="none" strike="noStrike" dirty="0">
                  <a:solidFill>
                    <a:srgbClr val="343434">
                      <a:alpha val="76863"/>
                    </a:srgbClr>
                  </a:solidFill>
                  <a:ea typeface="Pretendard Light"/>
                </a:rPr>
                <a:t>해당하는 조건의 선택 버튼을 눌렀을 때</a:t>
              </a:r>
              <a:r>
                <a:rPr lang="en-US" altLang="ko-KR" sz="1600" b="0" i="0" u="none" strike="noStrike" dirty="0">
                  <a:solidFill>
                    <a:srgbClr val="343434">
                      <a:alpha val="76863"/>
                    </a:srgbClr>
                  </a:solidFill>
                  <a:ea typeface="Pretendard Light"/>
                </a:rPr>
                <a:t>, </a:t>
              </a:r>
              <a:r>
                <a:rPr lang="en-US" altLang="ko-KR" sz="1600" dirty="0" err="1">
                  <a:solidFill>
                    <a:srgbClr val="343434">
                      <a:alpha val="76863"/>
                    </a:srgbClr>
                  </a:solidFill>
                  <a:ea typeface="Pretendard Light"/>
                </a:rPr>
                <a:t>ComboBox</a:t>
              </a:r>
              <a:r>
                <a:rPr lang="ko-KR" altLang="en-US" sz="1600" dirty="0">
                  <a:solidFill>
                    <a:srgbClr val="343434">
                      <a:alpha val="76863"/>
                    </a:srgbClr>
                  </a:solidFill>
                  <a:ea typeface="Pretendard Light"/>
                </a:rPr>
                <a:t>로 </a:t>
              </a:r>
              <a:r>
                <a:rPr lang="ko-KR" altLang="en-US" sz="1600" b="0" i="0" u="none" strike="noStrike" dirty="0">
                  <a:solidFill>
                    <a:srgbClr val="343434">
                      <a:alpha val="76863"/>
                    </a:srgbClr>
                  </a:solidFill>
                  <a:ea typeface="Pretendard Light"/>
                </a:rPr>
                <a:t>열차의 종류를 보여주고 선택할 수 있다</a:t>
              </a:r>
              <a:r>
                <a:rPr lang="en-US" altLang="ko-KR" sz="1600" b="0" i="0" u="none" strike="noStrike" dirty="0">
                  <a:solidFill>
                    <a:srgbClr val="343434">
                      <a:alpha val="76863"/>
                    </a:srgbClr>
                  </a:solidFill>
                  <a:ea typeface="Pretendard Light"/>
                </a:rPr>
                <a:t>.</a:t>
              </a:r>
              <a:r>
                <a:rPr lang="ko-KR" altLang="en-US" sz="1600" b="0" i="0" u="none" strike="noStrike"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10" name="Picture 10">
              <a:extLst>
                <a:ext uri="{FF2B5EF4-FFF2-40B4-BE49-F238E27FC236}">
                  <a16:creationId xmlns:a16="http://schemas.microsoft.com/office/drawing/2014/main" id="{1D421F54-A4FC-6727-BE3A-EB4599123B02}"/>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11" name="TextBox 11">
              <a:extLst>
                <a:ext uri="{FF2B5EF4-FFF2-40B4-BE49-F238E27FC236}">
                  <a16:creationId xmlns:a16="http://schemas.microsoft.com/office/drawing/2014/main" id="{1412FA32-7E30-EBC5-B847-13AD8B36362A}"/>
                </a:ext>
              </a:extLst>
            </p:cNvPr>
            <p:cNvSpPr txBox="1"/>
            <p:nvPr/>
          </p:nvSpPr>
          <p:spPr>
            <a:xfrm>
              <a:off x="10913633" y="2768745"/>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01</a:t>
              </a:r>
            </a:p>
          </p:txBody>
        </p:sp>
      </p:grpSp>
      <p:sp>
        <p:nvSpPr>
          <p:cNvPr id="38" name="직사각형 37">
            <a:extLst>
              <a:ext uri="{FF2B5EF4-FFF2-40B4-BE49-F238E27FC236}">
                <a16:creationId xmlns:a16="http://schemas.microsoft.com/office/drawing/2014/main" id="{2598FE1E-0BD7-1568-857A-4773E3A4FBC3}"/>
              </a:ext>
            </a:extLst>
          </p:cNvPr>
          <p:cNvSpPr/>
          <p:nvPr/>
        </p:nvSpPr>
        <p:spPr>
          <a:xfrm>
            <a:off x="787400" y="1667098"/>
            <a:ext cx="9746094" cy="7073900"/>
          </a:xfrm>
          <a:prstGeom prst="rect">
            <a:avLst/>
          </a:prstGeom>
          <a:blipFill>
            <a:blip r:embed="rId8"/>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33A8E005-8224-7713-3C0A-4D27A72A1130}"/>
              </a:ext>
            </a:extLst>
          </p:cNvPr>
          <p:cNvGrpSpPr/>
          <p:nvPr/>
        </p:nvGrpSpPr>
        <p:grpSpPr>
          <a:xfrm>
            <a:off x="10874165" y="3280800"/>
            <a:ext cx="6997700" cy="1203008"/>
            <a:chOff x="10818090" y="2172304"/>
            <a:chExt cx="6997700" cy="1203008"/>
          </a:xfrm>
        </p:grpSpPr>
        <p:pic>
          <p:nvPicPr>
            <p:cNvPr id="51" name="Picture 9">
              <a:extLst>
                <a:ext uri="{FF2B5EF4-FFF2-40B4-BE49-F238E27FC236}">
                  <a16:creationId xmlns:a16="http://schemas.microsoft.com/office/drawing/2014/main" id="{7D126D92-C258-3193-1EA5-FE23A3BF6D81}"/>
                </a:ext>
              </a:extLst>
            </p:cNvPr>
            <p:cNvPicPr>
              <a:picLocks noChangeAspect="1"/>
            </p:cNvPicPr>
            <p:nvPr/>
          </p:nvPicPr>
          <p:blipFill>
            <a:blip r:embed="rId6"/>
            <a:stretch>
              <a:fillRect/>
            </a:stretch>
          </p:blipFill>
          <p:spPr>
            <a:xfrm>
              <a:off x="11668990" y="2895745"/>
              <a:ext cx="546100" cy="25400"/>
            </a:xfrm>
            <a:prstGeom prst="rect">
              <a:avLst/>
            </a:prstGeom>
          </p:spPr>
        </p:pic>
        <p:sp>
          <p:nvSpPr>
            <p:cNvPr id="52" name="TextBox 12">
              <a:extLst>
                <a:ext uri="{FF2B5EF4-FFF2-40B4-BE49-F238E27FC236}">
                  <a16:creationId xmlns:a16="http://schemas.microsoft.com/office/drawing/2014/main" id="{B6EEE9C8-A23D-7BBE-2E78-5F7DB923636D}"/>
                </a:ext>
              </a:extLst>
            </p:cNvPr>
            <p:cNvSpPr txBox="1"/>
            <p:nvPr/>
          </p:nvSpPr>
          <p:spPr>
            <a:xfrm>
              <a:off x="12516505" y="2172304"/>
              <a:ext cx="4394200" cy="355600"/>
            </a:xfrm>
            <a:prstGeom prst="rect">
              <a:avLst/>
            </a:prstGeom>
          </p:spPr>
          <p:txBody>
            <a:bodyPr lIns="0" tIns="0" rIns="0" bIns="0" rtlCol="0" anchor="ctr"/>
            <a:lstStyle/>
            <a:p>
              <a:pPr lvl="0" algn="l">
                <a:lnSpc>
                  <a:spcPct val="106240"/>
                </a:lnSpc>
              </a:pPr>
              <a:r>
                <a:rPr lang="ko-KR" altLang="en-US" sz="2000" spc="-100" dirty="0">
                  <a:solidFill>
                    <a:srgbClr val="343434"/>
                  </a:solidFill>
                  <a:ea typeface="210 MGothic 060"/>
                </a:rPr>
                <a:t>검색 버튼</a:t>
              </a:r>
              <a:endParaRPr lang="ko-KR" sz="2000" b="0" i="0" u="none" strike="noStrike" spc="-100" dirty="0">
                <a:solidFill>
                  <a:srgbClr val="343434"/>
                </a:solidFill>
                <a:ea typeface="210 MGothic 060"/>
              </a:endParaRPr>
            </a:p>
          </p:txBody>
        </p:sp>
        <p:sp>
          <p:nvSpPr>
            <p:cNvPr id="53" name="TextBox 13">
              <a:extLst>
                <a:ext uri="{FF2B5EF4-FFF2-40B4-BE49-F238E27FC236}">
                  <a16:creationId xmlns:a16="http://schemas.microsoft.com/office/drawing/2014/main" id="{0D2E97EB-68FD-869F-53F3-40CBC3AAE862}"/>
                </a:ext>
              </a:extLst>
            </p:cNvPr>
            <p:cNvSpPr txBox="1"/>
            <p:nvPr/>
          </p:nvSpPr>
          <p:spPr>
            <a:xfrm>
              <a:off x="12519890" y="2791112"/>
              <a:ext cx="5295900" cy="584200"/>
            </a:xfrm>
            <a:prstGeom prst="rect">
              <a:avLst/>
            </a:prstGeom>
          </p:spPr>
          <p:txBody>
            <a:bodyPr lIns="0" tIns="0" rIns="0" bIns="0" rtlCol="0" anchor="ctr"/>
            <a:lstStyle/>
            <a:p>
              <a:pPr lvl="0" algn="l">
                <a:lnSpc>
                  <a:spcPct val="125329"/>
                </a:lnSpc>
              </a:pPr>
              <a:r>
                <a:rPr lang="ko-KR" altLang="en-US" sz="1600" b="0" i="0" u="none" strike="noStrike" dirty="0">
                  <a:solidFill>
                    <a:srgbClr val="343434">
                      <a:alpha val="76863"/>
                    </a:srgbClr>
                  </a:solidFill>
                  <a:ea typeface="Pretendard Light"/>
                </a:rPr>
                <a:t>해당하는 열차의 이름과 출발지를 조건으로 그에 해당하는 열차이름</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출발지</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도착지</a:t>
              </a:r>
              <a:r>
                <a:rPr lang="en-US" altLang="ko-KR" sz="1600" b="0" i="0" u="none" strike="noStrike" dirty="0">
                  <a:solidFill>
                    <a:srgbClr val="343434">
                      <a:alpha val="76863"/>
                    </a:srgbClr>
                  </a:solidFill>
                  <a:ea typeface="Pretendard Light"/>
                </a:rPr>
                <a:t>, </a:t>
              </a:r>
              <a:r>
                <a:rPr lang="ko-KR" altLang="en-US" sz="1600" dirty="0">
                  <a:solidFill>
                    <a:srgbClr val="343434">
                      <a:alpha val="76863"/>
                    </a:srgbClr>
                  </a:solidFill>
                  <a:ea typeface="Pretendard Light"/>
                </a:rPr>
                <a:t>출발시간</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도착 시간</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소요시간</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좌석</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요금을 </a:t>
              </a:r>
              <a:r>
                <a:rPr lang="ko-KR" altLang="en-US" sz="1600" b="0" i="0" u="none" strike="noStrike" dirty="0">
                  <a:solidFill>
                    <a:srgbClr val="343434">
                      <a:alpha val="76863"/>
                    </a:srgbClr>
                  </a:solidFill>
                  <a:ea typeface="Pretendard Light"/>
                </a:rPr>
                <a:t>  </a:t>
              </a:r>
              <a:r>
                <a:rPr lang="ko-KR" altLang="en-US" sz="1600" dirty="0">
                  <a:solidFill>
                    <a:srgbClr val="343434">
                      <a:alpha val="76863"/>
                    </a:srgbClr>
                  </a:solidFill>
                  <a:ea typeface="Pretendard Light"/>
                </a:rPr>
                <a:t>보여준다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54" name="Picture 10">
              <a:extLst>
                <a:ext uri="{FF2B5EF4-FFF2-40B4-BE49-F238E27FC236}">
                  <a16:creationId xmlns:a16="http://schemas.microsoft.com/office/drawing/2014/main" id="{A12491D5-942B-94A4-4C41-DE5AFDC08C7B}"/>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55" name="TextBox 11">
              <a:extLst>
                <a:ext uri="{FF2B5EF4-FFF2-40B4-BE49-F238E27FC236}">
                  <a16:creationId xmlns:a16="http://schemas.microsoft.com/office/drawing/2014/main" id="{D5B2C607-AAE2-69FC-3BB7-3CEA89D1B069}"/>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02</a:t>
              </a:r>
            </a:p>
          </p:txBody>
        </p:sp>
      </p:grpSp>
      <p:grpSp>
        <p:nvGrpSpPr>
          <p:cNvPr id="8" name="그룹 7">
            <a:extLst>
              <a:ext uri="{FF2B5EF4-FFF2-40B4-BE49-F238E27FC236}">
                <a16:creationId xmlns:a16="http://schemas.microsoft.com/office/drawing/2014/main" id="{DDA2C750-4983-9946-F38F-9B2EA24A0F36}"/>
              </a:ext>
            </a:extLst>
          </p:cNvPr>
          <p:cNvGrpSpPr/>
          <p:nvPr/>
        </p:nvGrpSpPr>
        <p:grpSpPr>
          <a:xfrm>
            <a:off x="2286000" y="4109767"/>
            <a:ext cx="639848" cy="639848"/>
            <a:chOff x="6866464" y="3698427"/>
            <a:chExt cx="639848" cy="639848"/>
          </a:xfrm>
        </p:grpSpPr>
        <p:pic>
          <p:nvPicPr>
            <p:cNvPr id="58" name="Picture 10">
              <a:extLst>
                <a:ext uri="{FF2B5EF4-FFF2-40B4-BE49-F238E27FC236}">
                  <a16:creationId xmlns:a16="http://schemas.microsoft.com/office/drawing/2014/main" id="{F031A1C2-8F8B-AF55-B9C5-C34F3A237802}"/>
                </a:ext>
              </a:extLst>
            </p:cNvPr>
            <p:cNvPicPr>
              <a:picLocks noChangeAspect="1"/>
            </p:cNvPicPr>
            <p:nvPr/>
          </p:nvPicPr>
          <p:blipFill>
            <a:blip r:embed="rId7"/>
            <a:stretch>
              <a:fillRect/>
            </a:stretch>
          </p:blipFill>
          <p:spPr>
            <a:xfrm>
              <a:off x="6866464" y="3698427"/>
              <a:ext cx="639848" cy="639848"/>
            </a:xfrm>
            <a:prstGeom prst="rect">
              <a:avLst/>
            </a:prstGeom>
          </p:spPr>
        </p:pic>
        <p:sp>
          <p:nvSpPr>
            <p:cNvPr id="59" name="TextBox 11">
              <a:extLst>
                <a:ext uri="{FF2B5EF4-FFF2-40B4-BE49-F238E27FC236}">
                  <a16:creationId xmlns:a16="http://schemas.microsoft.com/office/drawing/2014/main" id="{6144746E-358C-5B2F-2949-BACC22066AE5}"/>
                </a:ext>
              </a:extLst>
            </p:cNvPr>
            <p:cNvSpPr txBox="1"/>
            <p:nvPr/>
          </p:nvSpPr>
          <p:spPr>
            <a:xfrm>
              <a:off x="6973886" y="3841472"/>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01</a:t>
              </a:r>
            </a:p>
          </p:txBody>
        </p:sp>
      </p:grpSp>
      <p:grpSp>
        <p:nvGrpSpPr>
          <p:cNvPr id="24" name="그룹 23">
            <a:extLst>
              <a:ext uri="{FF2B5EF4-FFF2-40B4-BE49-F238E27FC236}">
                <a16:creationId xmlns:a16="http://schemas.microsoft.com/office/drawing/2014/main" id="{E9C49DBF-8817-1A1A-D648-EBC3CDC22D97}"/>
              </a:ext>
            </a:extLst>
          </p:cNvPr>
          <p:cNvGrpSpPr/>
          <p:nvPr/>
        </p:nvGrpSpPr>
        <p:grpSpPr>
          <a:xfrm>
            <a:off x="8824076" y="5047456"/>
            <a:ext cx="639848" cy="639848"/>
            <a:chOff x="1840345" y="5573627"/>
            <a:chExt cx="639848" cy="639848"/>
          </a:xfrm>
        </p:grpSpPr>
        <p:pic>
          <p:nvPicPr>
            <p:cNvPr id="62" name="Picture 10">
              <a:extLst>
                <a:ext uri="{FF2B5EF4-FFF2-40B4-BE49-F238E27FC236}">
                  <a16:creationId xmlns:a16="http://schemas.microsoft.com/office/drawing/2014/main" id="{D2273BA0-0193-CC65-7B1B-F3FBBFA13B57}"/>
                </a:ext>
              </a:extLst>
            </p:cNvPr>
            <p:cNvPicPr>
              <a:picLocks noChangeAspect="1"/>
            </p:cNvPicPr>
            <p:nvPr/>
          </p:nvPicPr>
          <p:blipFill>
            <a:blip r:embed="rId7"/>
            <a:stretch>
              <a:fillRect/>
            </a:stretch>
          </p:blipFill>
          <p:spPr>
            <a:xfrm>
              <a:off x="1840345" y="5573627"/>
              <a:ext cx="639848" cy="639848"/>
            </a:xfrm>
            <a:prstGeom prst="rect">
              <a:avLst/>
            </a:prstGeom>
          </p:spPr>
        </p:pic>
        <p:sp>
          <p:nvSpPr>
            <p:cNvPr id="63" name="TextBox 11">
              <a:extLst>
                <a:ext uri="{FF2B5EF4-FFF2-40B4-BE49-F238E27FC236}">
                  <a16:creationId xmlns:a16="http://schemas.microsoft.com/office/drawing/2014/main" id="{6765C6CF-DA63-F19A-C7E6-5EBA8E133D7F}"/>
                </a:ext>
              </a:extLst>
            </p:cNvPr>
            <p:cNvSpPr txBox="1"/>
            <p:nvPr/>
          </p:nvSpPr>
          <p:spPr>
            <a:xfrm>
              <a:off x="1940110" y="5734807"/>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03</a:t>
              </a:r>
            </a:p>
          </p:txBody>
        </p:sp>
      </p:grpSp>
      <p:grpSp>
        <p:nvGrpSpPr>
          <p:cNvPr id="23" name="그룹 22">
            <a:extLst>
              <a:ext uri="{FF2B5EF4-FFF2-40B4-BE49-F238E27FC236}">
                <a16:creationId xmlns:a16="http://schemas.microsoft.com/office/drawing/2014/main" id="{A626CBAD-C2CD-307F-235C-F4D3E7EC9137}"/>
              </a:ext>
            </a:extLst>
          </p:cNvPr>
          <p:cNvGrpSpPr/>
          <p:nvPr/>
        </p:nvGrpSpPr>
        <p:grpSpPr>
          <a:xfrm>
            <a:off x="8382000" y="4191708"/>
            <a:ext cx="639848" cy="639848"/>
            <a:chOff x="7835676" y="3705791"/>
            <a:chExt cx="639848" cy="639848"/>
          </a:xfrm>
        </p:grpSpPr>
        <p:pic>
          <p:nvPicPr>
            <p:cNvPr id="5" name="Picture 10">
              <a:extLst>
                <a:ext uri="{FF2B5EF4-FFF2-40B4-BE49-F238E27FC236}">
                  <a16:creationId xmlns:a16="http://schemas.microsoft.com/office/drawing/2014/main" id="{97C39697-03A0-BD20-325E-8D79ADCCD284}"/>
                </a:ext>
              </a:extLst>
            </p:cNvPr>
            <p:cNvPicPr>
              <a:picLocks noChangeAspect="1"/>
            </p:cNvPicPr>
            <p:nvPr/>
          </p:nvPicPr>
          <p:blipFill>
            <a:blip r:embed="rId7"/>
            <a:stretch>
              <a:fillRect/>
            </a:stretch>
          </p:blipFill>
          <p:spPr>
            <a:xfrm>
              <a:off x="7835676" y="3705791"/>
              <a:ext cx="639848" cy="639848"/>
            </a:xfrm>
            <a:prstGeom prst="rect">
              <a:avLst/>
            </a:prstGeom>
          </p:spPr>
        </p:pic>
        <p:sp>
          <p:nvSpPr>
            <p:cNvPr id="14" name="TextBox 11">
              <a:extLst>
                <a:ext uri="{FF2B5EF4-FFF2-40B4-BE49-F238E27FC236}">
                  <a16:creationId xmlns:a16="http://schemas.microsoft.com/office/drawing/2014/main" id="{AE6C5833-1E25-B041-BAB1-4B1DF50A29C0}"/>
                </a:ext>
              </a:extLst>
            </p:cNvPr>
            <p:cNvSpPr txBox="1"/>
            <p:nvPr/>
          </p:nvSpPr>
          <p:spPr>
            <a:xfrm>
              <a:off x="7938453" y="3865971"/>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02</a:t>
              </a:r>
            </a:p>
          </p:txBody>
        </p:sp>
      </p:grpSp>
      <p:grpSp>
        <p:nvGrpSpPr>
          <p:cNvPr id="15" name="그룹 14">
            <a:extLst>
              <a:ext uri="{FF2B5EF4-FFF2-40B4-BE49-F238E27FC236}">
                <a16:creationId xmlns:a16="http://schemas.microsoft.com/office/drawing/2014/main" id="{10E1FDF2-0863-40B7-9571-B525C8E58593}"/>
              </a:ext>
            </a:extLst>
          </p:cNvPr>
          <p:cNvGrpSpPr/>
          <p:nvPr/>
        </p:nvGrpSpPr>
        <p:grpSpPr>
          <a:xfrm>
            <a:off x="10881141" y="6354131"/>
            <a:ext cx="6997700" cy="991498"/>
            <a:chOff x="10818090" y="2463047"/>
            <a:chExt cx="6997700" cy="991498"/>
          </a:xfrm>
        </p:grpSpPr>
        <p:pic>
          <p:nvPicPr>
            <p:cNvPr id="16" name="Picture 9">
              <a:extLst>
                <a:ext uri="{FF2B5EF4-FFF2-40B4-BE49-F238E27FC236}">
                  <a16:creationId xmlns:a16="http://schemas.microsoft.com/office/drawing/2014/main" id="{89AF142E-40A9-1263-C3CC-12FFD086EF37}"/>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7" name="TextBox 12">
              <a:extLst>
                <a:ext uri="{FF2B5EF4-FFF2-40B4-BE49-F238E27FC236}">
                  <a16:creationId xmlns:a16="http://schemas.microsoft.com/office/drawing/2014/main" id="{789BBF84-A526-141A-3011-8C6A72F15BC4}"/>
                </a:ext>
              </a:extLst>
            </p:cNvPr>
            <p:cNvSpPr txBox="1"/>
            <p:nvPr/>
          </p:nvSpPr>
          <p:spPr>
            <a:xfrm>
              <a:off x="12515787" y="2463047"/>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[Seat]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18" name="TextBox 13">
              <a:extLst>
                <a:ext uri="{FF2B5EF4-FFF2-40B4-BE49-F238E27FC236}">
                  <a16:creationId xmlns:a16="http://schemas.microsoft.com/office/drawing/2014/main" id="{82E46250-F1AE-676B-E610-D879EC1C877E}"/>
                </a:ext>
              </a:extLst>
            </p:cNvPr>
            <p:cNvSpPr txBox="1"/>
            <p:nvPr/>
          </p:nvSpPr>
          <p:spPr>
            <a:xfrm>
              <a:off x="12519890" y="2870345"/>
              <a:ext cx="5295900" cy="584200"/>
            </a:xfrm>
            <a:prstGeom prst="rect">
              <a:avLst/>
            </a:prstGeom>
          </p:spPr>
          <p:txBody>
            <a:bodyPr lIns="0" tIns="0" rIns="0" bIns="0" rtlCol="0" anchor="ctr"/>
            <a:lstStyle/>
            <a:p>
              <a:pPr lvl="0" algn="l">
                <a:lnSpc>
                  <a:spcPct val="125329"/>
                </a:lnSpc>
              </a:pPr>
              <a:r>
                <a:rPr lang="en-US" altLang="ko-KR" sz="1600" dirty="0">
                  <a:solidFill>
                    <a:srgbClr val="343434">
                      <a:alpha val="76863"/>
                    </a:srgbClr>
                  </a:solidFill>
                  <a:ea typeface="Pretendard Light"/>
                </a:rPr>
                <a:t>seat</a:t>
              </a:r>
              <a:r>
                <a:rPr lang="ko-KR" altLang="en-US" sz="1600" dirty="0">
                  <a:solidFill>
                    <a:srgbClr val="343434">
                      <a:alpha val="76863"/>
                    </a:srgbClr>
                  </a:solidFill>
                  <a:ea typeface="Pretendard Light"/>
                </a:rPr>
                <a:t> 버튼을 눌렀을 때</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해당하는 열차의 좌석을 고를 수 있는 </a:t>
              </a:r>
              <a:r>
                <a:rPr lang="en-US" altLang="ko-KR" sz="1600" dirty="0" err="1">
                  <a:solidFill>
                    <a:srgbClr val="343434">
                      <a:alpha val="76863"/>
                    </a:srgbClr>
                  </a:solidFill>
                  <a:ea typeface="Pretendard Light"/>
                </a:rPr>
                <a:t>ChoiceSeat</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페이지로 넘어간다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19" name="Picture 10">
              <a:extLst>
                <a:ext uri="{FF2B5EF4-FFF2-40B4-BE49-F238E27FC236}">
                  <a16:creationId xmlns:a16="http://schemas.microsoft.com/office/drawing/2014/main" id="{CC207FDE-A3CA-C0B9-508A-F2E30DA51DCC}"/>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20" name="TextBox 11">
              <a:extLst>
                <a:ext uri="{FF2B5EF4-FFF2-40B4-BE49-F238E27FC236}">
                  <a16:creationId xmlns:a16="http://schemas.microsoft.com/office/drawing/2014/main" id="{DC7E9F8C-F8FF-F8DB-498E-B74590DBF5C8}"/>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04</a:t>
              </a:r>
              <a:endParaRPr lang="en-US" sz="2100" b="1" i="0" u="none" strike="noStrike" dirty="0">
                <a:solidFill>
                  <a:srgbClr val="343434"/>
                </a:solidFill>
                <a:latin typeface="210 MGothic 070"/>
              </a:endParaRPr>
            </a:p>
          </p:txBody>
        </p:sp>
      </p:grpSp>
      <p:grpSp>
        <p:nvGrpSpPr>
          <p:cNvPr id="47" name="그룹 46">
            <a:extLst>
              <a:ext uri="{FF2B5EF4-FFF2-40B4-BE49-F238E27FC236}">
                <a16:creationId xmlns:a16="http://schemas.microsoft.com/office/drawing/2014/main" id="{83C73FA6-9084-379F-1453-EA052185B41A}"/>
              </a:ext>
            </a:extLst>
          </p:cNvPr>
          <p:cNvGrpSpPr/>
          <p:nvPr/>
        </p:nvGrpSpPr>
        <p:grpSpPr>
          <a:xfrm>
            <a:off x="4724400" y="7394850"/>
            <a:ext cx="639848" cy="639848"/>
            <a:chOff x="5562600" y="7842479"/>
            <a:chExt cx="639848" cy="639848"/>
          </a:xfrm>
        </p:grpSpPr>
        <p:pic>
          <p:nvPicPr>
            <p:cNvPr id="21" name="Picture 10">
              <a:extLst>
                <a:ext uri="{FF2B5EF4-FFF2-40B4-BE49-F238E27FC236}">
                  <a16:creationId xmlns:a16="http://schemas.microsoft.com/office/drawing/2014/main" id="{8D6E79FB-2CD2-B856-877D-B2437F1929A0}"/>
                </a:ext>
              </a:extLst>
            </p:cNvPr>
            <p:cNvPicPr>
              <a:picLocks noChangeAspect="1"/>
            </p:cNvPicPr>
            <p:nvPr/>
          </p:nvPicPr>
          <p:blipFill>
            <a:blip r:embed="rId7"/>
            <a:stretch>
              <a:fillRect/>
            </a:stretch>
          </p:blipFill>
          <p:spPr>
            <a:xfrm>
              <a:off x="5562600" y="7842479"/>
              <a:ext cx="639848" cy="639848"/>
            </a:xfrm>
            <a:prstGeom prst="rect">
              <a:avLst/>
            </a:prstGeom>
          </p:spPr>
        </p:pic>
        <p:sp>
          <p:nvSpPr>
            <p:cNvPr id="22" name="TextBox 11">
              <a:extLst>
                <a:ext uri="{FF2B5EF4-FFF2-40B4-BE49-F238E27FC236}">
                  <a16:creationId xmlns:a16="http://schemas.microsoft.com/office/drawing/2014/main" id="{07736112-9A02-A529-FA2B-FD42189F9B53}"/>
                </a:ext>
              </a:extLst>
            </p:cNvPr>
            <p:cNvSpPr txBox="1"/>
            <p:nvPr/>
          </p:nvSpPr>
          <p:spPr>
            <a:xfrm>
              <a:off x="5681329" y="8013746"/>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04</a:t>
              </a:r>
            </a:p>
          </p:txBody>
        </p:sp>
      </p:grpSp>
      <p:grpSp>
        <p:nvGrpSpPr>
          <p:cNvPr id="31" name="그룹 30">
            <a:extLst>
              <a:ext uri="{FF2B5EF4-FFF2-40B4-BE49-F238E27FC236}">
                <a16:creationId xmlns:a16="http://schemas.microsoft.com/office/drawing/2014/main" id="{F766CCA1-A242-62D6-4C3B-076E7F41AEDB}"/>
              </a:ext>
            </a:extLst>
          </p:cNvPr>
          <p:cNvGrpSpPr/>
          <p:nvPr/>
        </p:nvGrpSpPr>
        <p:grpSpPr>
          <a:xfrm>
            <a:off x="10874165" y="4944455"/>
            <a:ext cx="6997700" cy="1082452"/>
            <a:chOff x="10818090" y="2413145"/>
            <a:chExt cx="6997700" cy="1082452"/>
          </a:xfrm>
        </p:grpSpPr>
        <p:pic>
          <p:nvPicPr>
            <p:cNvPr id="32" name="Picture 9">
              <a:extLst>
                <a:ext uri="{FF2B5EF4-FFF2-40B4-BE49-F238E27FC236}">
                  <a16:creationId xmlns:a16="http://schemas.microsoft.com/office/drawing/2014/main" id="{D71AFD59-E20C-4862-87F4-BBC2BB233C2B}"/>
                </a:ext>
              </a:extLst>
            </p:cNvPr>
            <p:cNvPicPr>
              <a:picLocks noChangeAspect="1"/>
            </p:cNvPicPr>
            <p:nvPr/>
          </p:nvPicPr>
          <p:blipFill>
            <a:blip r:embed="rId6"/>
            <a:stretch>
              <a:fillRect/>
            </a:stretch>
          </p:blipFill>
          <p:spPr>
            <a:xfrm>
              <a:off x="11668990" y="2895745"/>
              <a:ext cx="546100" cy="25400"/>
            </a:xfrm>
            <a:prstGeom prst="rect">
              <a:avLst/>
            </a:prstGeom>
          </p:spPr>
        </p:pic>
        <p:sp>
          <p:nvSpPr>
            <p:cNvPr id="33" name="TextBox 12">
              <a:extLst>
                <a:ext uri="{FF2B5EF4-FFF2-40B4-BE49-F238E27FC236}">
                  <a16:creationId xmlns:a16="http://schemas.microsoft.com/office/drawing/2014/main" id="{5500D39C-1572-7480-E19A-884C8CE93426}"/>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ko-KR" altLang="en-US" sz="2000" b="0" i="0" u="none" strike="noStrike" spc="-100" dirty="0">
                  <a:solidFill>
                    <a:srgbClr val="343434"/>
                  </a:solidFill>
                  <a:ea typeface="210 MGothic 060"/>
                </a:rPr>
                <a:t>선택</a:t>
              </a:r>
              <a:endParaRPr lang="ko-KR" sz="2000" b="0" i="0" u="none" strike="noStrike" spc="-100" dirty="0">
                <a:solidFill>
                  <a:srgbClr val="343434"/>
                </a:solidFill>
                <a:ea typeface="210 MGothic 060"/>
              </a:endParaRPr>
            </a:p>
          </p:txBody>
        </p:sp>
        <p:sp>
          <p:nvSpPr>
            <p:cNvPr id="34" name="TextBox 13">
              <a:extLst>
                <a:ext uri="{FF2B5EF4-FFF2-40B4-BE49-F238E27FC236}">
                  <a16:creationId xmlns:a16="http://schemas.microsoft.com/office/drawing/2014/main" id="{59FECDD2-9808-85FD-522A-E04E711CB8CB}"/>
                </a:ext>
              </a:extLst>
            </p:cNvPr>
            <p:cNvSpPr txBox="1"/>
            <p:nvPr/>
          </p:nvSpPr>
          <p:spPr>
            <a:xfrm>
              <a:off x="12519890" y="2911397"/>
              <a:ext cx="5295900" cy="584200"/>
            </a:xfrm>
            <a:prstGeom prst="rect">
              <a:avLst/>
            </a:prstGeom>
          </p:spPr>
          <p:txBody>
            <a:bodyPr lIns="0" tIns="0" rIns="0" bIns="0" rtlCol="0" anchor="ctr"/>
            <a:lstStyle/>
            <a:p>
              <a:pPr lvl="0" algn="l">
                <a:lnSpc>
                  <a:spcPct val="125329"/>
                </a:lnSpc>
              </a:pPr>
              <a:r>
                <a:rPr lang="en-US" altLang="ko-KR" sz="1600" b="0" i="0" u="none" strike="noStrike" dirty="0" err="1">
                  <a:solidFill>
                    <a:srgbClr val="343434">
                      <a:alpha val="76863"/>
                    </a:srgbClr>
                  </a:solidFill>
                  <a:ea typeface="Pretendard Light"/>
                </a:rPr>
                <a:t>TableView</a:t>
              </a:r>
              <a:r>
                <a:rPr lang="ko-KR" altLang="en-US" sz="1600" b="0" i="0" u="none" strike="noStrike" dirty="0">
                  <a:solidFill>
                    <a:srgbClr val="343434">
                      <a:alpha val="76863"/>
                    </a:srgbClr>
                  </a:solidFill>
                  <a:ea typeface="Pretendard Light"/>
                </a:rPr>
                <a:t>를 통해 보여주는 정보로 원하는 조건에 해당하는 것을 선택한다</a:t>
              </a:r>
              <a:r>
                <a:rPr lang="en-US" altLang="ko-KR" sz="1600" b="0" i="0" u="none" strike="noStrike" dirty="0">
                  <a:solidFill>
                    <a:srgbClr val="343434">
                      <a:alpha val="76863"/>
                    </a:srgbClr>
                  </a:solidFill>
                  <a:ea typeface="Pretendard Light"/>
                </a:rPr>
                <a:t>.</a:t>
              </a:r>
              <a:r>
                <a:rPr lang="ko-KR" altLang="en-US" sz="1600" b="0" i="0" u="none" strike="noStrike"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35" name="Picture 10">
              <a:extLst>
                <a:ext uri="{FF2B5EF4-FFF2-40B4-BE49-F238E27FC236}">
                  <a16:creationId xmlns:a16="http://schemas.microsoft.com/office/drawing/2014/main" id="{F67FB113-DF0D-248D-29B5-4874D5371942}"/>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36" name="TextBox 11">
              <a:extLst>
                <a:ext uri="{FF2B5EF4-FFF2-40B4-BE49-F238E27FC236}">
                  <a16:creationId xmlns:a16="http://schemas.microsoft.com/office/drawing/2014/main" id="{0A67FF4C-0099-DBCD-8C6F-C785A1812BFB}"/>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03</a:t>
              </a:r>
              <a:endParaRPr lang="en-US" sz="2100" b="1" i="0" u="none" strike="noStrike" dirty="0">
                <a:solidFill>
                  <a:srgbClr val="343434"/>
                </a:solidFill>
                <a:latin typeface="210 MGothic 070"/>
              </a:endParaRPr>
            </a:p>
          </p:txBody>
        </p:sp>
      </p:grpSp>
      <p:pic>
        <p:nvPicPr>
          <p:cNvPr id="43" name="그래픽 42" descr="시내 전차 단색으로 채워진">
            <a:extLst>
              <a:ext uri="{FF2B5EF4-FFF2-40B4-BE49-F238E27FC236}">
                <a16:creationId xmlns:a16="http://schemas.microsoft.com/office/drawing/2014/main" id="{0812433C-738E-4D2D-26DA-B0B3FB6388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03247" y="250602"/>
            <a:ext cx="914400" cy="914400"/>
          </a:xfrm>
          <a:prstGeom prst="rect">
            <a:avLst/>
          </a:prstGeom>
        </p:spPr>
      </p:pic>
      <p:grpSp>
        <p:nvGrpSpPr>
          <p:cNvPr id="44" name="그룹 43">
            <a:extLst>
              <a:ext uri="{FF2B5EF4-FFF2-40B4-BE49-F238E27FC236}">
                <a16:creationId xmlns:a16="http://schemas.microsoft.com/office/drawing/2014/main" id="{A194549F-6947-9B35-EEEE-75216C8851E2}"/>
              </a:ext>
            </a:extLst>
          </p:cNvPr>
          <p:cNvGrpSpPr/>
          <p:nvPr/>
        </p:nvGrpSpPr>
        <p:grpSpPr>
          <a:xfrm>
            <a:off x="14378709" y="532360"/>
            <a:ext cx="6986312" cy="1080540"/>
            <a:chOff x="977899" y="9309100"/>
            <a:chExt cx="7340600" cy="1080540"/>
          </a:xfrm>
        </p:grpSpPr>
        <p:sp>
          <p:nvSpPr>
            <p:cNvPr id="45" name="TextBox 3">
              <a:extLst>
                <a:ext uri="{FF2B5EF4-FFF2-40B4-BE49-F238E27FC236}">
                  <a16:creationId xmlns:a16="http://schemas.microsoft.com/office/drawing/2014/main" id="{1EAB9647-9349-D61E-6BCD-3888F4B5E189}"/>
                </a:ext>
              </a:extLst>
            </p:cNvPr>
            <p:cNvSpPr txBox="1"/>
            <p:nvPr/>
          </p:nvSpPr>
          <p:spPr>
            <a:xfrm>
              <a:off x="977899" y="9390852"/>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46" name="그래픽 45" descr="한 경로로 두 개 핀 보내기 단색으로 채워진">
              <a:extLst>
                <a:ext uri="{FF2B5EF4-FFF2-40B4-BE49-F238E27FC236}">
                  <a16:creationId xmlns:a16="http://schemas.microsoft.com/office/drawing/2014/main" id="{A662D03A-53E6-2C23-E383-7C16CA4C0C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7600" y="9309100"/>
              <a:ext cx="914400" cy="914400"/>
            </a:xfrm>
            <a:prstGeom prst="rect">
              <a:avLst/>
            </a:prstGeom>
          </p:spPr>
        </p:pic>
      </p:grpSp>
      <p:pic>
        <p:nvPicPr>
          <p:cNvPr id="48" name="그래픽 47" descr="장난감 기차 단색으로 채워진">
            <a:extLst>
              <a:ext uri="{FF2B5EF4-FFF2-40B4-BE49-F238E27FC236}">
                <a16:creationId xmlns:a16="http://schemas.microsoft.com/office/drawing/2014/main" id="{66DBD4B7-1D88-D8D1-F04D-B184092D0F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13500" y="9448804"/>
            <a:ext cx="819146" cy="819146"/>
          </a:xfrm>
          <a:prstGeom prst="rect">
            <a:avLst/>
          </a:prstGeom>
        </p:spPr>
      </p:pic>
    </p:spTree>
    <p:extLst>
      <p:ext uri="{BB962C8B-B14F-4D97-AF65-F5344CB8AC3E}">
        <p14:creationId xmlns:p14="http://schemas.microsoft.com/office/powerpoint/2010/main" val="3748005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B7765-0FE0-22D8-39AA-8F3F496684A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E5E05DF-D299-2E9F-581A-9935242B006D}"/>
              </a:ext>
            </a:extLst>
          </p:cNvPr>
          <p:cNvPicPr>
            <a:picLocks noChangeAspect="1"/>
          </p:cNvPicPr>
          <p:nvPr/>
        </p:nvPicPr>
        <p:blipFill>
          <a:blip r:embed="rId2"/>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307CC236-48F3-DB2B-0976-867DDFF1AB19}"/>
              </a:ext>
            </a:extLst>
          </p:cNvPr>
          <p:cNvPicPr>
            <a:picLocks noChangeAspect="1"/>
          </p:cNvPicPr>
          <p:nvPr/>
        </p:nvPicPr>
        <p:blipFill>
          <a:blip r:embed="rId3"/>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8FC4C0E3-2282-BE1A-CBE7-32CABCCDEDAD}"/>
              </a:ext>
            </a:extLst>
          </p:cNvPr>
          <p:cNvPicPr>
            <a:picLocks noChangeAspect="1"/>
          </p:cNvPicPr>
          <p:nvPr/>
        </p:nvPicPr>
        <p:blipFill>
          <a:blip r:embed="rId4"/>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59BF8B41-5A45-2641-D7F0-4FEAA1F385C8}"/>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a:t>
            </a:r>
            <a:r>
              <a:rPr lang="en-US" sz="2000" dirty="0">
                <a:solidFill>
                  <a:srgbClr val="F7F7F7"/>
                </a:solidFill>
                <a:latin typeface="Pretendard SemiBold"/>
              </a:rPr>
              <a:t>4</a:t>
            </a:r>
            <a:endParaRPr lang="en-US" sz="2000" b="0" i="0" u="none" strike="noStrike" dirty="0">
              <a:solidFill>
                <a:srgbClr val="F7F7F7"/>
              </a:solidFill>
              <a:latin typeface="Pretendard SemiBold"/>
            </a:endParaRPr>
          </a:p>
        </p:txBody>
      </p:sp>
      <p:sp>
        <p:nvSpPr>
          <p:cNvPr id="7" name="TextBox 7">
            <a:extLst>
              <a:ext uri="{FF2B5EF4-FFF2-40B4-BE49-F238E27FC236}">
                <a16:creationId xmlns:a16="http://schemas.microsoft.com/office/drawing/2014/main" id="{1A430E62-FA9D-C76D-A71F-3CE9506224E7}"/>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 </a:t>
            </a:r>
            <a:r>
              <a:rPr lang="ko-KR" altLang="en-US" sz="5100" b="0" i="0" u="none" strike="noStrike" dirty="0">
                <a:solidFill>
                  <a:srgbClr val="343434"/>
                </a:solidFill>
                <a:ea typeface="Pretendard Medium"/>
              </a:rPr>
              <a:t>스토리보드</a:t>
            </a:r>
            <a:endParaRPr lang="ko-KR" sz="5100" b="0" i="0" u="none" strike="noStrike" dirty="0">
              <a:solidFill>
                <a:srgbClr val="343434"/>
              </a:solidFill>
              <a:ea typeface="Pretendard Medium"/>
            </a:endParaRPr>
          </a:p>
        </p:txBody>
      </p:sp>
      <p:pic>
        <p:nvPicPr>
          <p:cNvPr id="29" name="Picture 29">
            <a:extLst>
              <a:ext uri="{FF2B5EF4-FFF2-40B4-BE49-F238E27FC236}">
                <a16:creationId xmlns:a16="http://schemas.microsoft.com/office/drawing/2014/main" id="{D04F4860-3EAB-5B88-D4C9-01EA734A7BDC}"/>
              </a:ext>
            </a:extLst>
          </p:cNvPr>
          <p:cNvPicPr>
            <a:picLocks noChangeAspect="1"/>
          </p:cNvPicPr>
          <p:nvPr/>
        </p:nvPicPr>
        <p:blipFill>
          <a:blip r:embed="rId5"/>
          <a:stretch>
            <a:fillRect/>
          </a:stretch>
        </p:blipFill>
        <p:spPr>
          <a:xfrm>
            <a:off x="1840345" y="9467850"/>
            <a:ext cx="16433800" cy="800100"/>
          </a:xfrm>
          <a:prstGeom prst="rect">
            <a:avLst/>
          </a:prstGeom>
        </p:spPr>
      </p:pic>
      <p:sp>
        <p:nvSpPr>
          <p:cNvPr id="30" name="TextBox 30">
            <a:extLst>
              <a:ext uri="{FF2B5EF4-FFF2-40B4-BE49-F238E27FC236}">
                <a16:creationId xmlns:a16="http://schemas.microsoft.com/office/drawing/2014/main" id="{961F27BC-F649-F37F-FEBE-B1B249AE5A52}"/>
              </a:ext>
            </a:extLst>
          </p:cNvPr>
          <p:cNvSpPr txBox="1"/>
          <p:nvPr/>
        </p:nvSpPr>
        <p:spPr>
          <a:xfrm>
            <a:off x="3429000" y="9674076"/>
            <a:ext cx="12395200" cy="393700"/>
          </a:xfrm>
          <a:prstGeom prst="rect">
            <a:avLst/>
          </a:prstGeom>
        </p:spPr>
        <p:txBody>
          <a:bodyPr lIns="0" tIns="0" rIns="0" bIns="0" rtlCol="0" anchor="ctr"/>
          <a:lstStyle/>
          <a:p>
            <a:pPr algn="ctr">
              <a:lnSpc>
                <a:spcPct val="106240"/>
              </a:lnSpc>
            </a:pPr>
            <a:r>
              <a:rPr lang="en-US" sz="3600" spc="-100" dirty="0">
                <a:solidFill>
                  <a:srgbClr val="FCFCFC"/>
                </a:solidFill>
                <a:latin typeface="Pretendard Regular"/>
              </a:rPr>
              <a:t>Choice Seat</a:t>
            </a:r>
            <a:endParaRPr lang="en-US" sz="3600" b="0" i="0" u="none" strike="noStrike" spc="-100" dirty="0">
              <a:solidFill>
                <a:srgbClr val="FCFCFC"/>
              </a:solidFill>
              <a:latin typeface="Pretendard Regular"/>
            </a:endParaRPr>
          </a:p>
        </p:txBody>
      </p:sp>
      <p:grpSp>
        <p:nvGrpSpPr>
          <p:cNvPr id="49" name="그룹 48">
            <a:extLst>
              <a:ext uri="{FF2B5EF4-FFF2-40B4-BE49-F238E27FC236}">
                <a16:creationId xmlns:a16="http://schemas.microsoft.com/office/drawing/2014/main" id="{81F44A40-8110-ED02-15A8-E16B2481FEA2}"/>
              </a:ext>
            </a:extLst>
          </p:cNvPr>
          <p:cNvGrpSpPr/>
          <p:nvPr/>
        </p:nvGrpSpPr>
        <p:grpSpPr>
          <a:xfrm>
            <a:off x="11725065" y="2144352"/>
            <a:ext cx="6146800" cy="935229"/>
            <a:chOff x="11668990" y="2413145"/>
            <a:chExt cx="6146800" cy="935229"/>
          </a:xfrm>
        </p:grpSpPr>
        <p:pic>
          <p:nvPicPr>
            <p:cNvPr id="9" name="Picture 9">
              <a:extLst>
                <a:ext uri="{FF2B5EF4-FFF2-40B4-BE49-F238E27FC236}">
                  <a16:creationId xmlns:a16="http://schemas.microsoft.com/office/drawing/2014/main" id="{7970B259-9AEF-01A2-6D6E-A7AB9F5AF2A3}"/>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2" name="TextBox 12">
              <a:extLst>
                <a:ext uri="{FF2B5EF4-FFF2-40B4-BE49-F238E27FC236}">
                  <a16:creationId xmlns:a16="http://schemas.microsoft.com/office/drawing/2014/main" id="{B089DF0F-650F-A8CF-9E92-0F9F2FED8A53}"/>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ko-KR" altLang="en-US" sz="2000" b="0" i="0" u="none" strike="noStrike" spc="-100" dirty="0">
                  <a:solidFill>
                    <a:srgbClr val="343434"/>
                  </a:solidFill>
                  <a:ea typeface="210 MGothic 060"/>
                </a:rPr>
                <a:t>열차 이름</a:t>
              </a:r>
              <a:endParaRPr lang="ko-KR" sz="2000" b="0" i="0" u="none" strike="noStrike" spc="-100" dirty="0">
                <a:solidFill>
                  <a:srgbClr val="343434"/>
                </a:solidFill>
                <a:ea typeface="210 MGothic 060"/>
              </a:endParaRPr>
            </a:p>
          </p:txBody>
        </p:sp>
        <p:sp>
          <p:nvSpPr>
            <p:cNvPr id="13" name="TextBox 13">
              <a:extLst>
                <a:ext uri="{FF2B5EF4-FFF2-40B4-BE49-F238E27FC236}">
                  <a16:creationId xmlns:a16="http://schemas.microsoft.com/office/drawing/2014/main" id="{BEDE5DD1-4842-4253-3285-F3F819CFA6B0}"/>
                </a:ext>
              </a:extLst>
            </p:cNvPr>
            <p:cNvSpPr txBox="1"/>
            <p:nvPr/>
          </p:nvSpPr>
          <p:spPr>
            <a:xfrm>
              <a:off x="12519890" y="2764174"/>
              <a:ext cx="5295900" cy="584200"/>
            </a:xfrm>
            <a:prstGeom prst="rect">
              <a:avLst/>
            </a:prstGeom>
          </p:spPr>
          <p:txBody>
            <a:bodyPr lIns="0" tIns="0" rIns="0" bIns="0" rtlCol="0" anchor="ctr"/>
            <a:lstStyle/>
            <a:p>
              <a:pPr lvl="0" algn="l">
                <a:lnSpc>
                  <a:spcPct val="125329"/>
                </a:lnSpc>
              </a:pPr>
              <a:r>
                <a:rPr lang="en-US" altLang="ko-KR" sz="1600" dirty="0">
                  <a:solidFill>
                    <a:srgbClr val="343434">
                      <a:alpha val="76863"/>
                    </a:srgbClr>
                  </a:solidFill>
                  <a:ea typeface="Pretendard Light"/>
                </a:rPr>
                <a:t>Train Search </a:t>
              </a:r>
              <a:r>
                <a:rPr lang="ko-KR" altLang="en-US" sz="1600" dirty="0">
                  <a:solidFill>
                    <a:srgbClr val="343434">
                      <a:alpha val="76863"/>
                    </a:srgbClr>
                  </a:solidFill>
                  <a:ea typeface="Pretendard Light"/>
                </a:rPr>
                <a:t>페이지에서 선택한 열차의 </a:t>
              </a:r>
              <a:r>
                <a:rPr lang="ko-KR" altLang="en-US" sz="1600" b="0" i="0" u="none" strike="noStrike" dirty="0">
                  <a:solidFill>
                    <a:srgbClr val="343434">
                      <a:alpha val="76863"/>
                    </a:srgbClr>
                  </a:solidFill>
                  <a:ea typeface="Pretendard Light"/>
                </a:rPr>
                <a:t>이름을 상단에 보여준다</a:t>
              </a:r>
              <a:r>
                <a:rPr lang="en-US" altLang="ko-KR" sz="1600" b="0" i="0" u="none" strike="noStrike"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grpSp>
      <p:sp>
        <p:nvSpPr>
          <p:cNvPr id="38" name="직사각형 37">
            <a:extLst>
              <a:ext uri="{FF2B5EF4-FFF2-40B4-BE49-F238E27FC236}">
                <a16:creationId xmlns:a16="http://schemas.microsoft.com/office/drawing/2014/main" id="{C2517974-6E9C-4B6C-CDAD-890C43597A32}"/>
              </a:ext>
            </a:extLst>
          </p:cNvPr>
          <p:cNvSpPr/>
          <p:nvPr/>
        </p:nvSpPr>
        <p:spPr>
          <a:xfrm>
            <a:off x="787400" y="1667098"/>
            <a:ext cx="9746094" cy="7073900"/>
          </a:xfrm>
          <a:prstGeom prst="rect">
            <a:avLst/>
          </a:prstGeom>
          <a:blipFill>
            <a:blip r:embed="rId7"/>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8" name="Picture 10">
            <a:extLst>
              <a:ext uri="{FF2B5EF4-FFF2-40B4-BE49-F238E27FC236}">
                <a16:creationId xmlns:a16="http://schemas.microsoft.com/office/drawing/2014/main" id="{CE488B07-C222-8EFC-F3E5-248919A056F4}"/>
              </a:ext>
            </a:extLst>
          </p:cNvPr>
          <p:cNvPicPr>
            <a:picLocks noChangeAspect="1"/>
          </p:cNvPicPr>
          <p:nvPr/>
        </p:nvPicPr>
        <p:blipFill>
          <a:blip r:embed="rId8"/>
          <a:stretch>
            <a:fillRect/>
          </a:stretch>
        </p:blipFill>
        <p:spPr>
          <a:xfrm>
            <a:off x="6413500" y="6907347"/>
            <a:ext cx="639848" cy="639848"/>
          </a:xfrm>
          <a:prstGeom prst="rect">
            <a:avLst/>
          </a:prstGeom>
        </p:spPr>
      </p:pic>
      <p:sp>
        <p:nvSpPr>
          <p:cNvPr id="59" name="TextBox 11">
            <a:extLst>
              <a:ext uri="{FF2B5EF4-FFF2-40B4-BE49-F238E27FC236}">
                <a16:creationId xmlns:a16="http://schemas.microsoft.com/office/drawing/2014/main" id="{A5BF91D1-3F50-14C1-CBAC-0CC6F71BFB1C}"/>
              </a:ext>
            </a:extLst>
          </p:cNvPr>
          <p:cNvSpPr txBox="1"/>
          <p:nvPr/>
        </p:nvSpPr>
        <p:spPr>
          <a:xfrm>
            <a:off x="6532229" y="7064502"/>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02</a:t>
            </a:r>
          </a:p>
        </p:txBody>
      </p:sp>
      <p:sp>
        <p:nvSpPr>
          <p:cNvPr id="63" name="TextBox 11">
            <a:extLst>
              <a:ext uri="{FF2B5EF4-FFF2-40B4-BE49-F238E27FC236}">
                <a16:creationId xmlns:a16="http://schemas.microsoft.com/office/drawing/2014/main" id="{DFA257AA-DE04-FBB1-658B-27F841EA6A1B}"/>
              </a:ext>
            </a:extLst>
          </p:cNvPr>
          <p:cNvSpPr txBox="1"/>
          <p:nvPr/>
        </p:nvSpPr>
        <p:spPr>
          <a:xfrm>
            <a:off x="7967329" y="6036437"/>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03</a:t>
            </a:r>
          </a:p>
        </p:txBody>
      </p:sp>
      <p:grpSp>
        <p:nvGrpSpPr>
          <p:cNvPr id="15" name="그룹 14">
            <a:extLst>
              <a:ext uri="{FF2B5EF4-FFF2-40B4-BE49-F238E27FC236}">
                <a16:creationId xmlns:a16="http://schemas.microsoft.com/office/drawing/2014/main" id="{EF44205C-A7F2-6CC0-C2B5-B2CA26763C34}"/>
              </a:ext>
            </a:extLst>
          </p:cNvPr>
          <p:cNvGrpSpPr/>
          <p:nvPr/>
        </p:nvGrpSpPr>
        <p:grpSpPr>
          <a:xfrm>
            <a:off x="10874165" y="3539320"/>
            <a:ext cx="6997700" cy="1041400"/>
            <a:chOff x="10818090" y="2413145"/>
            <a:chExt cx="6997700" cy="1041400"/>
          </a:xfrm>
        </p:grpSpPr>
        <p:pic>
          <p:nvPicPr>
            <p:cNvPr id="16" name="Picture 9">
              <a:extLst>
                <a:ext uri="{FF2B5EF4-FFF2-40B4-BE49-F238E27FC236}">
                  <a16:creationId xmlns:a16="http://schemas.microsoft.com/office/drawing/2014/main" id="{F27F5F78-D3E1-0D3A-7422-B1A369473DF4}"/>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7" name="TextBox 12">
              <a:extLst>
                <a:ext uri="{FF2B5EF4-FFF2-40B4-BE49-F238E27FC236}">
                  <a16:creationId xmlns:a16="http://schemas.microsoft.com/office/drawing/2014/main" id="{CDE44E03-BAE6-5C8B-2BD2-333F8D2D2304}"/>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ko-KR" altLang="en-US" sz="2000" spc="-100" dirty="0">
                  <a:solidFill>
                    <a:srgbClr val="343434"/>
                  </a:solidFill>
                  <a:ea typeface="210 MGothic 060"/>
                </a:rPr>
                <a:t>좌석</a:t>
              </a:r>
              <a:endParaRPr lang="ko-KR" sz="2000" b="0" i="0" u="none" strike="noStrike" spc="-100" dirty="0">
                <a:solidFill>
                  <a:srgbClr val="343434"/>
                </a:solidFill>
                <a:ea typeface="210 MGothic 060"/>
              </a:endParaRPr>
            </a:p>
          </p:txBody>
        </p:sp>
        <p:sp>
          <p:nvSpPr>
            <p:cNvPr id="18" name="TextBox 13">
              <a:extLst>
                <a:ext uri="{FF2B5EF4-FFF2-40B4-BE49-F238E27FC236}">
                  <a16:creationId xmlns:a16="http://schemas.microsoft.com/office/drawing/2014/main" id="{4845A74E-DB8E-D21B-69C0-1034EB9B0E27}"/>
                </a:ext>
              </a:extLst>
            </p:cNvPr>
            <p:cNvSpPr txBox="1"/>
            <p:nvPr/>
          </p:nvSpPr>
          <p:spPr>
            <a:xfrm>
              <a:off x="12519890" y="2870345"/>
              <a:ext cx="5295900" cy="584200"/>
            </a:xfrm>
            <a:prstGeom prst="rect">
              <a:avLst/>
            </a:prstGeom>
          </p:spPr>
          <p:txBody>
            <a:bodyPr lIns="0" tIns="0" rIns="0" bIns="0" rtlCol="0" anchor="ctr"/>
            <a:lstStyle/>
            <a:p>
              <a:pPr lvl="0" algn="l">
                <a:lnSpc>
                  <a:spcPct val="125329"/>
                </a:lnSpc>
              </a:pPr>
              <a:r>
                <a:rPr lang="en-US" altLang="ko-KR" sz="1600" dirty="0">
                  <a:solidFill>
                    <a:srgbClr val="343434">
                      <a:alpha val="76863"/>
                    </a:srgbClr>
                  </a:solidFill>
                  <a:ea typeface="Pretendard Light"/>
                </a:rPr>
                <a:t>Check Box</a:t>
              </a:r>
              <a:r>
                <a:rPr lang="ko-KR" altLang="en-US" sz="1600" dirty="0">
                  <a:solidFill>
                    <a:srgbClr val="343434">
                      <a:alpha val="76863"/>
                    </a:srgbClr>
                  </a:solidFill>
                  <a:ea typeface="Pretendard Light"/>
                </a:rPr>
                <a:t>로 선택할 수 있는 좌석을 중복이 되지 않게 골라 원하는 좌석을 선택한다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19" name="Picture 10">
              <a:extLst>
                <a:ext uri="{FF2B5EF4-FFF2-40B4-BE49-F238E27FC236}">
                  <a16:creationId xmlns:a16="http://schemas.microsoft.com/office/drawing/2014/main" id="{8265A1F5-07E9-FAAA-A39B-93C44F387449}"/>
                </a:ext>
              </a:extLst>
            </p:cNvPr>
            <p:cNvPicPr>
              <a:picLocks noChangeAspect="1"/>
            </p:cNvPicPr>
            <p:nvPr/>
          </p:nvPicPr>
          <p:blipFill>
            <a:blip r:embed="rId8"/>
            <a:stretch>
              <a:fillRect/>
            </a:stretch>
          </p:blipFill>
          <p:spPr>
            <a:xfrm>
              <a:off x="10818090" y="2597295"/>
              <a:ext cx="723900" cy="723900"/>
            </a:xfrm>
            <a:prstGeom prst="rect">
              <a:avLst/>
            </a:prstGeom>
          </p:spPr>
        </p:pic>
      </p:grpSp>
      <p:pic>
        <p:nvPicPr>
          <p:cNvPr id="32" name="Picture 9">
            <a:extLst>
              <a:ext uri="{FF2B5EF4-FFF2-40B4-BE49-F238E27FC236}">
                <a16:creationId xmlns:a16="http://schemas.microsoft.com/office/drawing/2014/main" id="{658BD19F-C28C-DA9B-3A6D-499E96BF134F}"/>
              </a:ext>
            </a:extLst>
          </p:cNvPr>
          <p:cNvPicPr>
            <a:picLocks noChangeAspect="1"/>
          </p:cNvPicPr>
          <p:nvPr/>
        </p:nvPicPr>
        <p:blipFill>
          <a:blip r:embed="rId6"/>
          <a:stretch>
            <a:fillRect/>
          </a:stretch>
        </p:blipFill>
        <p:spPr>
          <a:xfrm>
            <a:off x="11725065" y="5670115"/>
            <a:ext cx="546100" cy="25400"/>
          </a:xfrm>
          <a:prstGeom prst="rect">
            <a:avLst/>
          </a:prstGeom>
        </p:spPr>
      </p:pic>
      <p:sp>
        <p:nvSpPr>
          <p:cNvPr id="33" name="TextBox 12">
            <a:extLst>
              <a:ext uri="{FF2B5EF4-FFF2-40B4-BE49-F238E27FC236}">
                <a16:creationId xmlns:a16="http://schemas.microsoft.com/office/drawing/2014/main" id="{A8F62AA9-EC47-F002-313E-4AAE16BBC2FA}"/>
              </a:ext>
            </a:extLst>
          </p:cNvPr>
          <p:cNvSpPr txBox="1"/>
          <p:nvPr/>
        </p:nvSpPr>
        <p:spPr>
          <a:xfrm>
            <a:off x="12575965" y="518751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[Pay]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34" name="TextBox 13">
            <a:extLst>
              <a:ext uri="{FF2B5EF4-FFF2-40B4-BE49-F238E27FC236}">
                <a16:creationId xmlns:a16="http://schemas.microsoft.com/office/drawing/2014/main" id="{09EAA0DD-B383-C89F-2BE3-D4EDD300D4F5}"/>
              </a:ext>
            </a:extLst>
          </p:cNvPr>
          <p:cNvSpPr txBox="1"/>
          <p:nvPr/>
        </p:nvSpPr>
        <p:spPr>
          <a:xfrm>
            <a:off x="12575965" y="5620364"/>
            <a:ext cx="5295900" cy="584200"/>
          </a:xfrm>
          <a:prstGeom prst="rect">
            <a:avLst/>
          </a:prstGeom>
        </p:spPr>
        <p:txBody>
          <a:bodyPr lIns="0" tIns="0" rIns="0" bIns="0" rtlCol="0" anchor="ctr"/>
          <a:lstStyle/>
          <a:p>
            <a:pPr lvl="0" algn="l">
              <a:lnSpc>
                <a:spcPct val="125329"/>
              </a:lnSpc>
            </a:pPr>
            <a:r>
              <a:rPr lang="en-US" altLang="ko-KR" sz="1600" b="0" i="0" u="none" strike="noStrike" dirty="0">
                <a:solidFill>
                  <a:srgbClr val="343434">
                    <a:alpha val="76863"/>
                  </a:srgbClr>
                </a:solidFill>
                <a:ea typeface="Pretendard Light"/>
              </a:rPr>
              <a:t>Pay </a:t>
            </a:r>
            <a:r>
              <a:rPr lang="ko-KR" altLang="en-US" sz="1600" b="0" i="0" u="none" strike="noStrike" dirty="0">
                <a:solidFill>
                  <a:srgbClr val="343434">
                    <a:alpha val="76863"/>
                  </a:srgbClr>
                </a:solidFill>
                <a:ea typeface="Pretendard Light"/>
              </a:rPr>
              <a:t>버튼을 눌렀을 때</a:t>
            </a:r>
            <a:r>
              <a:rPr lang="en-US" altLang="ko-KR" sz="1600" b="0" i="0" u="none" strike="noStrike" dirty="0">
                <a:solidFill>
                  <a:srgbClr val="343434">
                    <a:alpha val="76863"/>
                  </a:srgbClr>
                </a:solidFill>
                <a:ea typeface="Pretendard Light"/>
              </a:rPr>
              <a:t>, Pay </a:t>
            </a:r>
            <a:r>
              <a:rPr lang="ko-KR" altLang="en-US" sz="1600" b="0" i="0" u="none" strike="noStrike" dirty="0">
                <a:solidFill>
                  <a:srgbClr val="343434">
                    <a:alpha val="76863"/>
                  </a:srgbClr>
                </a:solidFill>
                <a:ea typeface="Pretendard Light"/>
              </a:rPr>
              <a:t>페이지로 넘어간다</a:t>
            </a:r>
            <a:r>
              <a:rPr lang="en-US" altLang="ko-KR" sz="1600" b="0" i="0" u="none" strike="noStrike"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grpSp>
        <p:nvGrpSpPr>
          <p:cNvPr id="40" name="그룹 39">
            <a:extLst>
              <a:ext uri="{FF2B5EF4-FFF2-40B4-BE49-F238E27FC236}">
                <a16:creationId xmlns:a16="http://schemas.microsoft.com/office/drawing/2014/main" id="{2F6FDBA9-E538-D532-8BF9-11499C648F02}"/>
              </a:ext>
            </a:extLst>
          </p:cNvPr>
          <p:cNvGrpSpPr/>
          <p:nvPr/>
        </p:nvGrpSpPr>
        <p:grpSpPr>
          <a:xfrm>
            <a:off x="10864850" y="5385235"/>
            <a:ext cx="723900" cy="723900"/>
            <a:chOff x="10874165" y="5371665"/>
            <a:chExt cx="723900" cy="723900"/>
          </a:xfrm>
        </p:grpSpPr>
        <p:pic>
          <p:nvPicPr>
            <p:cNvPr id="35" name="Picture 10">
              <a:extLst>
                <a:ext uri="{FF2B5EF4-FFF2-40B4-BE49-F238E27FC236}">
                  <a16:creationId xmlns:a16="http://schemas.microsoft.com/office/drawing/2014/main" id="{6DB0328A-26FA-A962-2523-7C7EC76BAFF9}"/>
                </a:ext>
              </a:extLst>
            </p:cNvPr>
            <p:cNvPicPr>
              <a:picLocks noChangeAspect="1"/>
            </p:cNvPicPr>
            <p:nvPr/>
          </p:nvPicPr>
          <p:blipFill>
            <a:blip r:embed="rId8"/>
            <a:stretch>
              <a:fillRect/>
            </a:stretch>
          </p:blipFill>
          <p:spPr>
            <a:xfrm>
              <a:off x="10874165" y="5371665"/>
              <a:ext cx="723900" cy="723900"/>
            </a:xfrm>
            <a:prstGeom prst="rect">
              <a:avLst/>
            </a:prstGeom>
          </p:spPr>
        </p:pic>
        <p:sp>
          <p:nvSpPr>
            <p:cNvPr id="36" name="TextBox 11">
              <a:extLst>
                <a:ext uri="{FF2B5EF4-FFF2-40B4-BE49-F238E27FC236}">
                  <a16:creationId xmlns:a16="http://schemas.microsoft.com/office/drawing/2014/main" id="{86DEC07B-5CC5-4F70-1202-B7A8D0E9078D}"/>
                </a:ext>
              </a:extLst>
            </p:cNvPr>
            <p:cNvSpPr txBox="1"/>
            <p:nvPr/>
          </p:nvSpPr>
          <p:spPr>
            <a:xfrm>
              <a:off x="10963065" y="5536765"/>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02</a:t>
              </a:r>
              <a:endParaRPr lang="en-US" sz="2100" b="1" i="0" u="none" strike="noStrike" dirty="0">
                <a:solidFill>
                  <a:srgbClr val="343434"/>
                </a:solidFill>
                <a:latin typeface="210 MGothic 070"/>
              </a:endParaRPr>
            </a:p>
          </p:txBody>
        </p:sp>
      </p:grpSp>
      <p:sp>
        <p:nvSpPr>
          <p:cNvPr id="41" name="TextBox 11">
            <a:extLst>
              <a:ext uri="{FF2B5EF4-FFF2-40B4-BE49-F238E27FC236}">
                <a16:creationId xmlns:a16="http://schemas.microsoft.com/office/drawing/2014/main" id="{A66FD1C9-A86E-7A92-F975-FE11BF3A79C3}"/>
              </a:ext>
            </a:extLst>
          </p:cNvPr>
          <p:cNvSpPr txBox="1"/>
          <p:nvPr/>
        </p:nvSpPr>
        <p:spPr>
          <a:xfrm>
            <a:off x="10971959" y="3894920"/>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01</a:t>
            </a:r>
            <a:endParaRPr lang="en-US" sz="2100" b="1" i="0" u="none" strike="noStrike" dirty="0">
              <a:solidFill>
                <a:srgbClr val="343434"/>
              </a:solidFill>
              <a:latin typeface="210 MGothic 070"/>
            </a:endParaRPr>
          </a:p>
        </p:txBody>
      </p:sp>
      <p:grpSp>
        <p:nvGrpSpPr>
          <p:cNvPr id="42" name="그룹 41">
            <a:extLst>
              <a:ext uri="{FF2B5EF4-FFF2-40B4-BE49-F238E27FC236}">
                <a16:creationId xmlns:a16="http://schemas.microsoft.com/office/drawing/2014/main" id="{66A2F05D-E4A4-D2AA-ACAA-42D3DFE28A5B}"/>
              </a:ext>
            </a:extLst>
          </p:cNvPr>
          <p:cNvGrpSpPr/>
          <p:nvPr/>
        </p:nvGrpSpPr>
        <p:grpSpPr>
          <a:xfrm>
            <a:off x="2362200" y="5258414"/>
            <a:ext cx="723900" cy="723900"/>
            <a:chOff x="10874165" y="5371665"/>
            <a:chExt cx="723900" cy="723900"/>
          </a:xfrm>
        </p:grpSpPr>
        <p:pic>
          <p:nvPicPr>
            <p:cNvPr id="43" name="Picture 10">
              <a:extLst>
                <a:ext uri="{FF2B5EF4-FFF2-40B4-BE49-F238E27FC236}">
                  <a16:creationId xmlns:a16="http://schemas.microsoft.com/office/drawing/2014/main" id="{D97C3224-A7B4-7C26-1A32-D1734FA31798}"/>
                </a:ext>
              </a:extLst>
            </p:cNvPr>
            <p:cNvPicPr>
              <a:picLocks noChangeAspect="1"/>
            </p:cNvPicPr>
            <p:nvPr/>
          </p:nvPicPr>
          <p:blipFill>
            <a:blip r:embed="rId8"/>
            <a:stretch>
              <a:fillRect/>
            </a:stretch>
          </p:blipFill>
          <p:spPr>
            <a:xfrm>
              <a:off x="10874165" y="5371665"/>
              <a:ext cx="723900" cy="723900"/>
            </a:xfrm>
            <a:prstGeom prst="rect">
              <a:avLst/>
            </a:prstGeom>
          </p:spPr>
        </p:pic>
        <p:sp>
          <p:nvSpPr>
            <p:cNvPr id="44" name="TextBox 11">
              <a:extLst>
                <a:ext uri="{FF2B5EF4-FFF2-40B4-BE49-F238E27FC236}">
                  <a16:creationId xmlns:a16="http://schemas.microsoft.com/office/drawing/2014/main" id="{40EB67C5-BB5C-9C28-A565-BD95A4605B17}"/>
                </a:ext>
              </a:extLst>
            </p:cNvPr>
            <p:cNvSpPr txBox="1"/>
            <p:nvPr/>
          </p:nvSpPr>
          <p:spPr>
            <a:xfrm>
              <a:off x="10963065" y="5536765"/>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01</a:t>
              </a:r>
              <a:endParaRPr lang="en-US" sz="2100" b="1" i="0" u="none" strike="noStrike" dirty="0">
                <a:solidFill>
                  <a:srgbClr val="343434"/>
                </a:solidFill>
                <a:latin typeface="210 MGothic 070"/>
              </a:endParaRPr>
            </a:p>
          </p:txBody>
        </p:sp>
      </p:grpSp>
      <p:grpSp>
        <p:nvGrpSpPr>
          <p:cNvPr id="46" name="그룹 45">
            <a:extLst>
              <a:ext uri="{FF2B5EF4-FFF2-40B4-BE49-F238E27FC236}">
                <a16:creationId xmlns:a16="http://schemas.microsoft.com/office/drawing/2014/main" id="{1B1B27D0-32B8-3C09-4500-5C0CA5697F3F}"/>
              </a:ext>
            </a:extLst>
          </p:cNvPr>
          <p:cNvGrpSpPr/>
          <p:nvPr/>
        </p:nvGrpSpPr>
        <p:grpSpPr>
          <a:xfrm>
            <a:off x="14478000" y="504977"/>
            <a:ext cx="6986312" cy="1093119"/>
            <a:chOff x="977899" y="9309100"/>
            <a:chExt cx="7340600" cy="1093119"/>
          </a:xfrm>
        </p:grpSpPr>
        <p:sp>
          <p:nvSpPr>
            <p:cNvPr id="47" name="TextBox 3">
              <a:extLst>
                <a:ext uri="{FF2B5EF4-FFF2-40B4-BE49-F238E27FC236}">
                  <a16:creationId xmlns:a16="http://schemas.microsoft.com/office/drawing/2014/main" id="{21E60141-5189-1B84-0FC7-316DB3A93493}"/>
                </a:ext>
              </a:extLst>
            </p:cNvPr>
            <p:cNvSpPr txBox="1"/>
            <p:nvPr/>
          </p:nvSpPr>
          <p:spPr>
            <a:xfrm rot="-21600000">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48" name="그래픽 47" descr="한 경로로 두 개 핀 보내기 단색으로 채워진">
              <a:extLst>
                <a:ext uri="{FF2B5EF4-FFF2-40B4-BE49-F238E27FC236}">
                  <a16:creationId xmlns:a16="http://schemas.microsoft.com/office/drawing/2014/main" id="{D70C8C4B-D2A6-2B38-2133-A7109C0144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57600" y="9309100"/>
              <a:ext cx="914400" cy="914400"/>
            </a:xfrm>
            <a:prstGeom prst="rect">
              <a:avLst/>
            </a:prstGeom>
          </p:spPr>
        </p:pic>
      </p:grpSp>
      <p:pic>
        <p:nvPicPr>
          <p:cNvPr id="57" name="그래픽 56" descr="배지 체크 표시1 단색으로 채워진">
            <a:extLst>
              <a:ext uri="{FF2B5EF4-FFF2-40B4-BE49-F238E27FC236}">
                <a16:creationId xmlns:a16="http://schemas.microsoft.com/office/drawing/2014/main" id="{398E24F1-B91A-1DD2-6D41-31B9FB9D61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59865" y="2246518"/>
            <a:ext cx="914400" cy="914400"/>
          </a:xfrm>
          <a:prstGeom prst="rect">
            <a:avLst/>
          </a:prstGeom>
        </p:spPr>
      </p:pic>
      <p:pic>
        <p:nvPicPr>
          <p:cNvPr id="64" name="그래픽 63" descr="장난감 기차 단색으로 채워진">
            <a:extLst>
              <a:ext uri="{FF2B5EF4-FFF2-40B4-BE49-F238E27FC236}">
                <a16:creationId xmlns:a16="http://schemas.microsoft.com/office/drawing/2014/main" id="{68A0C8DF-74AA-D5A2-0D95-46086283FC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20000" y="9409549"/>
            <a:ext cx="819146" cy="819146"/>
          </a:xfrm>
          <a:prstGeom prst="rect">
            <a:avLst/>
          </a:prstGeom>
        </p:spPr>
      </p:pic>
    </p:spTree>
    <p:extLst>
      <p:ext uri="{BB962C8B-B14F-4D97-AF65-F5344CB8AC3E}">
        <p14:creationId xmlns:p14="http://schemas.microsoft.com/office/powerpoint/2010/main" val="267682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0002F-9F44-50CF-79B6-C5F5C29777FC}"/>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FFFC556C-D48D-1169-4A79-9D7859EC12C3}"/>
              </a:ext>
            </a:extLst>
          </p:cNvPr>
          <p:cNvPicPr>
            <a:picLocks noChangeAspect="1"/>
          </p:cNvPicPr>
          <p:nvPr/>
        </p:nvPicPr>
        <p:blipFill>
          <a:blip r:embed="rId2"/>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7280E2B9-C625-CB20-CC75-97104B1AF94C}"/>
              </a:ext>
            </a:extLst>
          </p:cNvPr>
          <p:cNvPicPr>
            <a:picLocks noChangeAspect="1"/>
          </p:cNvPicPr>
          <p:nvPr/>
        </p:nvPicPr>
        <p:blipFill>
          <a:blip r:embed="rId3"/>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E10A29DA-113A-FEAB-70D7-9CC6818855DA}"/>
              </a:ext>
            </a:extLst>
          </p:cNvPr>
          <p:cNvPicPr>
            <a:picLocks noChangeAspect="1"/>
          </p:cNvPicPr>
          <p:nvPr/>
        </p:nvPicPr>
        <p:blipFill>
          <a:blip r:embed="rId4"/>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AD88086C-FF73-A07D-4B8C-08D56C15C31C}"/>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a:t>
            </a:r>
            <a:r>
              <a:rPr lang="en-US" sz="2000" dirty="0">
                <a:solidFill>
                  <a:srgbClr val="F7F7F7"/>
                </a:solidFill>
                <a:latin typeface="Pretendard SemiBold"/>
              </a:rPr>
              <a:t>4</a:t>
            </a:r>
            <a:endParaRPr lang="en-US" sz="2000" b="0" i="0" u="none" strike="noStrike" dirty="0">
              <a:solidFill>
                <a:srgbClr val="F7F7F7"/>
              </a:solidFill>
              <a:latin typeface="Pretendard SemiBold"/>
            </a:endParaRPr>
          </a:p>
        </p:txBody>
      </p:sp>
      <p:sp>
        <p:nvSpPr>
          <p:cNvPr id="7" name="TextBox 7">
            <a:extLst>
              <a:ext uri="{FF2B5EF4-FFF2-40B4-BE49-F238E27FC236}">
                <a16:creationId xmlns:a16="http://schemas.microsoft.com/office/drawing/2014/main" id="{8230C273-243B-12DD-B477-015555E3329A}"/>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 </a:t>
            </a:r>
            <a:r>
              <a:rPr lang="ko-KR" altLang="en-US" sz="5100" b="0" i="0" u="none" strike="noStrike" dirty="0">
                <a:solidFill>
                  <a:srgbClr val="343434"/>
                </a:solidFill>
                <a:ea typeface="Pretendard Medium"/>
              </a:rPr>
              <a:t>스토리보드</a:t>
            </a:r>
            <a:endParaRPr lang="ko-KR" sz="5100" b="0" i="0" u="none" strike="noStrike" dirty="0">
              <a:solidFill>
                <a:srgbClr val="343434"/>
              </a:solidFill>
              <a:ea typeface="Pretendard Medium"/>
            </a:endParaRPr>
          </a:p>
        </p:txBody>
      </p:sp>
      <p:pic>
        <p:nvPicPr>
          <p:cNvPr id="29" name="Picture 29">
            <a:extLst>
              <a:ext uri="{FF2B5EF4-FFF2-40B4-BE49-F238E27FC236}">
                <a16:creationId xmlns:a16="http://schemas.microsoft.com/office/drawing/2014/main" id="{2A69FFB9-6854-3938-7B9C-40BCA8D0D804}"/>
              </a:ext>
            </a:extLst>
          </p:cNvPr>
          <p:cNvPicPr>
            <a:picLocks noChangeAspect="1"/>
          </p:cNvPicPr>
          <p:nvPr/>
        </p:nvPicPr>
        <p:blipFill>
          <a:blip r:embed="rId5"/>
          <a:stretch>
            <a:fillRect/>
          </a:stretch>
        </p:blipFill>
        <p:spPr>
          <a:xfrm>
            <a:off x="1840345" y="9467850"/>
            <a:ext cx="16433800" cy="800100"/>
          </a:xfrm>
          <a:prstGeom prst="rect">
            <a:avLst/>
          </a:prstGeom>
        </p:spPr>
      </p:pic>
      <p:sp>
        <p:nvSpPr>
          <p:cNvPr id="30" name="TextBox 30">
            <a:extLst>
              <a:ext uri="{FF2B5EF4-FFF2-40B4-BE49-F238E27FC236}">
                <a16:creationId xmlns:a16="http://schemas.microsoft.com/office/drawing/2014/main" id="{61CD205D-9F4C-F837-E165-735E3C899D76}"/>
              </a:ext>
            </a:extLst>
          </p:cNvPr>
          <p:cNvSpPr txBox="1"/>
          <p:nvPr/>
        </p:nvSpPr>
        <p:spPr>
          <a:xfrm>
            <a:off x="3429000" y="9702359"/>
            <a:ext cx="12395200" cy="393700"/>
          </a:xfrm>
          <a:prstGeom prst="rect">
            <a:avLst/>
          </a:prstGeom>
        </p:spPr>
        <p:txBody>
          <a:bodyPr lIns="0" tIns="0" rIns="0" bIns="0" rtlCol="0" anchor="ctr"/>
          <a:lstStyle/>
          <a:p>
            <a:pPr algn="ctr">
              <a:lnSpc>
                <a:spcPct val="106240"/>
              </a:lnSpc>
            </a:pPr>
            <a:r>
              <a:rPr lang="en-US" altLang="ko-KR" sz="2400" b="0" i="0" u="none" strike="noStrike" dirty="0">
                <a:solidFill>
                  <a:schemeClr val="bg1"/>
                </a:solidFill>
                <a:latin typeface="Pretendard Light"/>
              </a:rPr>
              <a:t> </a:t>
            </a:r>
            <a:r>
              <a:rPr lang="en-US" altLang="ko-KR" sz="3600" b="0" i="0" u="none" strike="noStrike" dirty="0">
                <a:solidFill>
                  <a:schemeClr val="bg1"/>
                </a:solidFill>
                <a:latin typeface="Pretendard Regular" panose="020B0600000101010101" charset="-127"/>
                <a:ea typeface="Pretendard Regular" panose="020B0600000101010101" charset="-127"/>
              </a:rPr>
              <a:t>Payment</a:t>
            </a:r>
            <a:endParaRPr lang="en-US" sz="3600" b="0" i="0" u="none" strike="noStrike" spc="-100" dirty="0">
              <a:solidFill>
                <a:srgbClr val="FCFCFC"/>
              </a:solidFill>
              <a:latin typeface="Pretendard Regular" panose="020B0600000101010101" charset="-127"/>
              <a:ea typeface="Pretendard Regular" panose="020B0600000101010101" charset="-127"/>
            </a:endParaRPr>
          </a:p>
        </p:txBody>
      </p:sp>
      <p:grpSp>
        <p:nvGrpSpPr>
          <p:cNvPr id="49" name="그룹 48">
            <a:extLst>
              <a:ext uri="{FF2B5EF4-FFF2-40B4-BE49-F238E27FC236}">
                <a16:creationId xmlns:a16="http://schemas.microsoft.com/office/drawing/2014/main" id="{FC154019-C4B7-E37D-5AF0-4AADB146FAB6}"/>
              </a:ext>
            </a:extLst>
          </p:cNvPr>
          <p:cNvGrpSpPr/>
          <p:nvPr/>
        </p:nvGrpSpPr>
        <p:grpSpPr>
          <a:xfrm>
            <a:off x="11725065" y="2144352"/>
            <a:ext cx="6146800" cy="978480"/>
            <a:chOff x="11668990" y="2413145"/>
            <a:chExt cx="6146800" cy="978480"/>
          </a:xfrm>
        </p:grpSpPr>
        <p:pic>
          <p:nvPicPr>
            <p:cNvPr id="9" name="Picture 9">
              <a:extLst>
                <a:ext uri="{FF2B5EF4-FFF2-40B4-BE49-F238E27FC236}">
                  <a16:creationId xmlns:a16="http://schemas.microsoft.com/office/drawing/2014/main" id="{5EA4F1C7-2613-00EC-B488-ED1F43535A9F}"/>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2" name="TextBox 12">
              <a:extLst>
                <a:ext uri="{FF2B5EF4-FFF2-40B4-BE49-F238E27FC236}">
                  <a16:creationId xmlns:a16="http://schemas.microsoft.com/office/drawing/2014/main" id="{E96A3588-6EFB-FC93-4A0A-1AAC3252A45B}"/>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ko-KR" altLang="en-US" sz="2000" b="0" i="0" u="none" strike="noStrike" spc="-100" dirty="0">
                  <a:solidFill>
                    <a:srgbClr val="343434"/>
                  </a:solidFill>
                  <a:ea typeface="210 MGothic 060"/>
                </a:rPr>
                <a:t>정보</a:t>
              </a:r>
              <a:endParaRPr lang="ko-KR" sz="2000" b="0" i="0" u="none" strike="noStrike" spc="-100" dirty="0">
                <a:solidFill>
                  <a:srgbClr val="343434"/>
                </a:solidFill>
                <a:ea typeface="210 MGothic 060"/>
              </a:endParaRPr>
            </a:p>
          </p:txBody>
        </p:sp>
        <p:sp>
          <p:nvSpPr>
            <p:cNvPr id="13" name="TextBox 13">
              <a:extLst>
                <a:ext uri="{FF2B5EF4-FFF2-40B4-BE49-F238E27FC236}">
                  <a16:creationId xmlns:a16="http://schemas.microsoft.com/office/drawing/2014/main" id="{2486DD81-A7B0-4F2A-1CC6-F4C569E478FB}"/>
                </a:ext>
              </a:extLst>
            </p:cNvPr>
            <p:cNvSpPr txBox="1"/>
            <p:nvPr/>
          </p:nvSpPr>
          <p:spPr>
            <a:xfrm>
              <a:off x="12519890" y="2807425"/>
              <a:ext cx="5295900" cy="584200"/>
            </a:xfrm>
            <a:prstGeom prst="rect">
              <a:avLst/>
            </a:prstGeom>
          </p:spPr>
          <p:txBody>
            <a:bodyPr lIns="0" tIns="0" rIns="0" bIns="0" rtlCol="0" anchor="ctr"/>
            <a:lstStyle/>
            <a:p>
              <a:pPr lvl="0" algn="l">
                <a:lnSpc>
                  <a:spcPct val="125329"/>
                </a:lnSpc>
              </a:pPr>
              <a:r>
                <a:rPr lang="ko-KR" altLang="en-US" sz="1600" b="0" i="0" u="none" strike="noStrike" dirty="0">
                  <a:solidFill>
                    <a:srgbClr val="343434">
                      <a:alpha val="76863"/>
                    </a:srgbClr>
                  </a:solidFill>
                  <a:ea typeface="Pretendard Light"/>
                </a:rPr>
                <a:t>선택한 열차의</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이름</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출발지</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도착지</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출발시간</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도착시간</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좌석</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번호와 금액을 보여준다</a:t>
              </a:r>
              <a:r>
                <a:rPr lang="en-US" altLang="ko-KR" sz="1600" b="0" i="0" u="none" strike="noStrike"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grpSp>
      <p:sp>
        <p:nvSpPr>
          <p:cNvPr id="38" name="직사각형 37">
            <a:extLst>
              <a:ext uri="{FF2B5EF4-FFF2-40B4-BE49-F238E27FC236}">
                <a16:creationId xmlns:a16="http://schemas.microsoft.com/office/drawing/2014/main" id="{6FED6CA3-5217-E52D-FD44-D2ADB17C2C14}"/>
              </a:ext>
            </a:extLst>
          </p:cNvPr>
          <p:cNvSpPr/>
          <p:nvPr/>
        </p:nvSpPr>
        <p:spPr>
          <a:xfrm>
            <a:off x="787400" y="1667098"/>
            <a:ext cx="9746094" cy="7073900"/>
          </a:xfrm>
          <a:prstGeom prst="rect">
            <a:avLst/>
          </a:prstGeom>
          <a:blipFill>
            <a:blip r:embed="rId7"/>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E5C3F866-5C59-790F-78C0-D0CB423A5B26}"/>
              </a:ext>
            </a:extLst>
          </p:cNvPr>
          <p:cNvGrpSpPr/>
          <p:nvPr/>
        </p:nvGrpSpPr>
        <p:grpSpPr>
          <a:xfrm>
            <a:off x="10877550" y="3327963"/>
            <a:ext cx="6997700" cy="1041400"/>
            <a:chOff x="10818090" y="2413145"/>
            <a:chExt cx="6997700" cy="1041400"/>
          </a:xfrm>
        </p:grpSpPr>
        <p:pic>
          <p:nvPicPr>
            <p:cNvPr id="51" name="Picture 9">
              <a:extLst>
                <a:ext uri="{FF2B5EF4-FFF2-40B4-BE49-F238E27FC236}">
                  <a16:creationId xmlns:a16="http://schemas.microsoft.com/office/drawing/2014/main" id="{EFBA192D-DD4E-DFEF-0E22-36518F7BC572}"/>
                </a:ext>
              </a:extLst>
            </p:cNvPr>
            <p:cNvPicPr>
              <a:picLocks noChangeAspect="1"/>
            </p:cNvPicPr>
            <p:nvPr/>
          </p:nvPicPr>
          <p:blipFill>
            <a:blip r:embed="rId6"/>
            <a:stretch>
              <a:fillRect/>
            </a:stretch>
          </p:blipFill>
          <p:spPr>
            <a:xfrm>
              <a:off x="11668990" y="2895745"/>
              <a:ext cx="546100" cy="25400"/>
            </a:xfrm>
            <a:prstGeom prst="rect">
              <a:avLst/>
            </a:prstGeom>
          </p:spPr>
        </p:pic>
        <p:sp>
          <p:nvSpPr>
            <p:cNvPr id="52" name="TextBox 12">
              <a:extLst>
                <a:ext uri="{FF2B5EF4-FFF2-40B4-BE49-F238E27FC236}">
                  <a16:creationId xmlns:a16="http://schemas.microsoft.com/office/drawing/2014/main" id="{80119816-A89F-E287-9794-BB56F9F52EDE}"/>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[Pay]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53" name="TextBox 13">
              <a:extLst>
                <a:ext uri="{FF2B5EF4-FFF2-40B4-BE49-F238E27FC236}">
                  <a16:creationId xmlns:a16="http://schemas.microsoft.com/office/drawing/2014/main" id="{6035CD6F-1269-EA84-72D0-4CE30F846999}"/>
                </a:ext>
              </a:extLst>
            </p:cNvPr>
            <p:cNvSpPr txBox="1"/>
            <p:nvPr/>
          </p:nvSpPr>
          <p:spPr>
            <a:xfrm>
              <a:off x="12519890" y="2870345"/>
              <a:ext cx="5295900" cy="584200"/>
            </a:xfrm>
            <a:prstGeom prst="rect">
              <a:avLst/>
            </a:prstGeom>
          </p:spPr>
          <p:txBody>
            <a:bodyPr lIns="0" tIns="0" rIns="0" bIns="0" rtlCol="0" anchor="ctr"/>
            <a:lstStyle/>
            <a:p>
              <a:pPr lvl="0" algn="l">
                <a:lnSpc>
                  <a:spcPct val="125329"/>
                </a:lnSpc>
              </a:pPr>
              <a:r>
                <a:rPr lang="en-US" altLang="ko-KR" sz="1600" dirty="0">
                  <a:solidFill>
                    <a:srgbClr val="343434">
                      <a:alpha val="76863"/>
                    </a:srgbClr>
                  </a:solidFill>
                  <a:ea typeface="Pretendard Light"/>
                </a:rPr>
                <a:t>Pay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결제가 완료되었다는 </a:t>
              </a:r>
              <a:r>
                <a:rPr lang="en-US" altLang="ko-KR" sz="1600" dirty="0">
                  <a:solidFill>
                    <a:srgbClr val="343434">
                      <a:alpha val="76863"/>
                    </a:srgbClr>
                  </a:solidFill>
                  <a:ea typeface="Pretendard Light"/>
                </a:rPr>
                <a:t>MSG </a:t>
              </a:r>
              <a:r>
                <a:rPr lang="ko-KR" altLang="en-US" sz="1600" dirty="0">
                  <a:solidFill>
                    <a:srgbClr val="343434">
                      <a:alpha val="76863"/>
                    </a:srgbClr>
                  </a:solidFill>
                  <a:ea typeface="Pretendard Light"/>
                </a:rPr>
                <a:t>박스로</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보여준 후</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로그인 되어있는 메인 페이지로 넘어간다</a:t>
              </a:r>
              <a:r>
                <a:rPr lang="en-US" altLang="ko-KR" sz="1600"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54" name="Picture 10">
              <a:extLst>
                <a:ext uri="{FF2B5EF4-FFF2-40B4-BE49-F238E27FC236}">
                  <a16:creationId xmlns:a16="http://schemas.microsoft.com/office/drawing/2014/main" id="{EA8F5659-C5D7-9CF3-0C5F-784AAA8AACE7}"/>
                </a:ext>
              </a:extLst>
            </p:cNvPr>
            <p:cNvPicPr>
              <a:picLocks noChangeAspect="1"/>
            </p:cNvPicPr>
            <p:nvPr/>
          </p:nvPicPr>
          <p:blipFill>
            <a:blip r:embed="rId8"/>
            <a:stretch>
              <a:fillRect/>
            </a:stretch>
          </p:blipFill>
          <p:spPr>
            <a:xfrm>
              <a:off x="10818090" y="2597295"/>
              <a:ext cx="723900" cy="723900"/>
            </a:xfrm>
            <a:prstGeom prst="rect">
              <a:avLst/>
            </a:prstGeom>
          </p:spPr>
        </p:pic>
        <p:sp>
          <p:nvSpPr>
            <p:cNvPr id="55" name="TextBox 11">
              <a:extLst>
                <a:ext uri="{FF2B5EF4-FFF2-40B4-BE49-F238E27FC236}">
                  <a16:creationId xmlns:a16="http://schemas.microsoft.com/office/drawing/2014/main" id="{4C5DE849-04D1-A848-B3EB-DE43B04A7C51}"/>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01</a:t>
              </a:r>
            </a:p>
          </p:txBody>
        </p:sp>
      </p:grpSp>
      <p:grpSp>
        <p:nvGrpSpPr>
          <p:cNvPr id="41" name="그룹 40">
            <a:extLst>
              <a:ext uri="{FF2B5EF4-FFF2-40B4-BE49-F238E27FC236}">
                <a16:creationId xmlns:a16="http://schemas.microsoft.com/office/drawing/2014/main" id="{1A6F4796-D717-EFDC-0059-DB8743255070}"/>
              </a:ext>
            </a:extLst>
          </p:cNvPr>
          <p:cNvGrpSpPr/>
          <p:nvPr/>
        </p:nvGrpSpPr>
        <p:grpSpPr>
          <a:xfrm>
            <a:off x="3653094" y="7481940"/>
            <a:ext cx="639848" cy="639848"/>
            <a:chOff x="2907881" y="6227927"/>
            <a:chExt cx="639848" cy="639848"/>
          </a:xfrm>
        </p:grpSpPr>
        <p:pic>
          <p:nvPicPr>
            <p:cNvPr id="60" name="Picture 10">
              <a:extLst>
                <a:ext uri="{FF2B5EF4-FFF2-40B4-BE49-F238E27FC236}">
                  <a16:creationId xmlns:a16="http://schemas.microsoft.com/office/drawing/2014/main" id="{7B069249-216F-9CCE-44D8-65475D65D22B}"/>
                </a:ext>
              </a:extLst>
            </p:cNvPr>
            <p:cNvPicPr>
              <a:picLocks noChangeAspect="1"/>
            </p:cNvPicPr>
            <p:nvPr/>
          </p:nvPicPr>
          <p:blipFill>
            <a:blip r:embed="rId8"/>
            <a:stretch>
              <a:fillRect/>
            </a:stretch>
          </p:blipFill>
          <p:spPr>
            <a:xfrm>
              <a:off x="2907881" y="6227927"/>
              <a:ext cx="639848" cy="639848"/>
            </a:xfrm>
            <a:prstGeom prst="rect">
              <a:avLst/>
            </a:prstGeom>
          </p:spPr>
        </p:pic>
        <p:sp>
          <p:nvSpPr>
            <p:cNvPr id="61" name="TextBox 11">
              <a:extLst>
                <a:ext uri="{FF2B5EF4-FFF2-40B4-BE49-F238E27FC236}">
                  <a16:creationId xmlns:a16="http://schemas.microsoft.com/office/drawing/2014/main" id="{25AB2091-05B3-27CA-4E27-00D43296DFEE}"/>
                </a:ext>
              </a:extLst>
            </p:cNvPr>
            <p:cNvSpPr txBox="1"/>
            <p:nvPr/>
          </p:nvSpPr>
          <p:spPr>
            <a:xfrm>
              <a:off x="3026611" y="6385083"/>
              <a:ext cx="402389" cy="325537"/>
            </a:xfrm>
            <a:prstGeom prst="rect">
              <a:avLst/>
            </a:prstGeom>
          </p:spPr>
          <p:txBody>
            <a:bodyPr lIns="0" tIns="0" rIns="0" bIns="0" rtlCol="0" anchor="ctr"/>
            <a:lstStyle/>
            <a:p>
              <a:pPr lvl="0" algn="ctr">
                <a:lnSpc>
                  <a:spcPct val="106240"/>
                </a:lnSpc>
              </a:pPr>
              <a:r>
                <a:rPr lang="en-US" b="1" dirty="0">
                  <a:solidFill>
                    <a:srgbClr val="343434"/>
                  </a:solidFill>
                  <a:latin typeface="210 MGothic 070"/>
                </a:rPr>
                <a:t>01</a:t>
              </a:r>
              <a:endParaRPr lang="en-US" b="1" i="0" u="none" strike="noStrike" dirty="0">
                <a:solidFill>
                  <a:srgbClr val="343434"/>
                </a:solidFill>
                <a:latin typeface="210 MGothic 070"/>
              </a:endParaRPr>
            </a:p>
          </p:txBody>
        </p:sp>
      </p:grpSp>
      <p:grpSp>
        <p:nvGrpSpPr>
          <p:cNvPr id="15" name="그룹 14">
            <a:extLst>
              <a:ext uri="{FF2B5EF4-FFF2-40B4-BE49-F238E27FC236}">
                <a16:creationId xmlns:a16="http://schemas.microsoft.com/office/drawing/2014/main" id="{DB7780EC-1A87-0C91-F09F-5A00A1D4F736}"/>
              </a:ext>
            </a:extLst>
          </p:cNvPr>
          <p:cNvGrpSpPr/>
          <p:nvPr/>
        </p:nvGrpSpPr>
        <p:grpSpPr>
          <a:xfrm>
            <a:off x="10874883" y="4511574"/>
            <a:ext cx="6096000" cy="908050"/>
            <a:chOff x="10818090" y="2413145"/>
            <a:chExt cx="6096000" cy="908050"/>
          </a:xfrm>
        </p:grpSpPr>
        <p:pic>
          <p:nvPicPr>
            <p:cNvPr id="16" name="Picture 9">
              <a:extLst>
                <a:ext uri="{FF2B5EF4-FFF2-40B4-BE49-F238E27FC236}">
                  <a16:creationId xmlns:a16="http://schemas.microsoft.com/office/drawing/2014/main" id="{D7C50A4F-B2C8-B178-70BD-089B3C3721CC}"/>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7" name="TextBox 12">
              <a:extLst>
                <a:ext uri="{FF2B5EF4-FFF2-40B4-BE49-F238E27FC236}">
                  <a16:creationId xmlns:a16="http://schemas.microsoft.com/office/drawing/2014/main" id="{20A02DA3-A034-B881-F9B7-672683E67004}"/>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[Cancel]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pic>
          <p:nvPicPr>
            <p:cNvPr id="19" name="Picture 10">
              <a:extLst>
                <a:ext uri="{FF2B5EF4-FFF2-40B4-BE49-F238E27FC236}">
                  <a16:creationId xmlns:a16="http://schemas.microsoft.com/office/drawing/2014/main" id="{F60B487A-925F-A591-DE5A-DC9B92FC018B}"/>
                </a:ext>
              </a:extLst>
            </p:cNvPr>
            <p:cNvPicPr>
              <a:picLocks noChangeAspect="1"/>
            </p:cNvPicPr>
            <p:nvPr/>
          </p:nvPicPr>
          <p:blipFill>
            <a:blip r:embed="rId8"/>
            <a:stretch>
              <a:fillRect/>
            </a:stretch>
          </p:blipFill>
          <p:spPr>
            <a:xfrm>
              <a:off x="10818090" y="2597295"/>
              <a:ext cx="723900" cy="723900"/>
            </a:xfrm>
            <a:prstGeom prst="rect">
              <a:avLst/>
            </a:prstGeom>
          </p:spPr>
        </p:pic>
        <p:sp>
          <p:nvSpPr>
            <p:cNvPr id="20" name="TextBox 11">
              <a:extLst>
                <a:ext uri="{FF2B5EF4-FFF2-40B4-BE49-F238E27FC236}">
                  <a16:creationId xmlns:a16="http://schemas.microsoft.com/office/drawing/2014/main" id="{61258BCF-9759-E6FB-A619-DBF250A92615}"/>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02</a:t>
              </a:r>
              <a:endParaRPr lang="en-US" sz="2100" b="1" i="0" u="none" strike="noStrike" dirty="0">
                <a:solidFill>
                  <a:srgbClr val="343434"/>
                </a:solidFill>
                <a:latin typeface="210 MGothic 070"/>
              </a:endParaRPr>
            </a:p>
          </p:txBody>
        </p:sp>
      </p:grpSp>
      <p:sp>
        <p:nvSpPr>
          <p:cNvPr id="37" name="TextBox 13">
            <a:extLst>
              <a:ext uri="{FF2B5EF4-FFF2-40B4-BE49-F238E27FC236}">
                <a16:creationId xmlns:a16="http://schemas.microsoft.com/office/drawing/2014/main" id="{20A05114-5999-022D-B985-3B956FFD992E}"/>
              </a:ext>
            </a:extLst>
          </p:cNvPr>
          <p:cNvSpPr txBox="1"/>
          <p:nvPr/>
        </p:nvSpPr>
        <p:spPr>
          <a:xfrm>
            <a:off x="12575965" y="4950402"/>
            <a:ext cx="5295900" cy="584200"/>
          </a:xfrm>
          <a:prstGeom prst="rect">
            <a:avLst/>
          </a:prstGeom>
        </p:spPr>
        <p:txBody>
          <a:bodyPr lIns="0" tIns="0" rIns="0" bIns="0" rtlCol="0" anchor="ctr"/>
          <a:lstStyle/>
          <a:p>
            <a:pPr lvl="0" algn="l">
              <a:lnSpc>
                <a:spcPct val="125329"/>
              </a:lnSpc>
            </a:pPr>
            <a:r>
              <a:rPr lang="ko-KR" altLang="en-US" sz="1600" dirty="0">
                <a:solidFill>
                  <a:srgbClr val="343434">
                    <a:alpha val="76863"/>
                  </a:srgbClr>
                </a:solidFill>
                <a:ea typeface="Pretendard Light"/>
              </a:rPr>
              <a:t>결제를 취소하고 싶을 때</a:t>
            </a:r>
            <a:r>
              <a:rPr lang="en-US" altLang="ko-KR" sz="1600" dirty="0">
                <a:solidFill>
                  <a:srgbClr val="343434">
                    <a:alpha val="76863"/>
                  </a:srgbClr>
                </a:solidFill>
                <a:ea typeface="Pretendard Light"/>
              </a:rPr>
              <a:t>, Cancel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결제가 취소되었다는 </a:t>
            </a:r>
            <a:r>
              <a:rPr lang="en-US" altLang="ko-KR" sz="1600" dirty="0">
                <a:solidFill>
                  <a:srgbClr val="343434">
                    <a:alpha val="76863"/>
                  </a:srgbClr>
                </a:solidFill>
                <a:ea typeface="Pretendard Light"/>
              </a:rPr>
              <a:t>MSG </a:t>
            </a:r>
            <a:r>
              <a:rPr lang="ko-KR" altLang="en-US" sz="1600" dirty="0">
                <a:solidFill>
                  <a:srgbClr val="343434">
                    <a:alpha val="76863"/>
                  </a:srgbClr>
                </a:solidFill>
                <a:ea typeface="Pretendard Light"/>
              </a:rPr>
              <a:t>박스로</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보여준 후</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창이 완전히 닫힌다</a:t>
            </a:r>
            <a:r>
              <a:rPr lang="en-US" altLang="ko-KR" sz="1600"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42" name="Picture 10">
            <a:extLst>
              <a:ext uri="{FF2B5EF4-FFF2-40B4-BE49-F238E27FC236}">
                <a16:creationId xmlns:a16="http://schemas.microsoft.com/office/drawing/2014/main" id="{4490D997-7A52-354D-9FCE-65B993B35CDD}"/>
              </a:ext>
            </a:extLst>
          </p:cNvPr>
          <p:cNvPicPr>
            <a:picLocks noChangeAspect="1"/>
          </p:cNvPicPr>
          <p:nvPr/>
        </p:nvPicPr>
        <p:blipFill>
          <a:blip r:embed="rId8"/>
          <a:stretch>
            <a:fillRect/>
          </a:stretch>
        </p:blipFill>
        <p:spPr>
          <a:xfrm>
            <a:off x="7239000" y="7571148"/>
            <a:ext cx="639848" cy="639848"/>
          </a:xfrm>
          <a:prstGeom prst="rect">
            <a:avLst/>
          </a:prstGeom>
        </p:spPr>
      </p:pic>
      <p:sp>
        <p:nvSpPr>
          <p:cNvPr id="43" name="TextBox 11">
            <a:extLst>
              <a:ext uri="{FF2B5EF4-FFF2-40B4-BE49-F238E27FC236}">
                <a16:creationId xmlns:a16="http://schemas.microsoft.com/office/drawing/2014/main" id="{922ADFD6-F7DA-6711-8241-424522603372}"/>
              </a:ext>
            </a:extLst>
          </p:cNvPr>
          <p:cNvSpPr txBox="1"/>
          <p:nvPr/>
        </p:nvSpPr>
        <p:spPr>
          <a:xfrm>
            <a:off x="7391400" y="7709161"/>
            <a:ext cx="402389" cy="325537"/>
          </a:xfrm>
          <a:prstGeom prst="rect">
            <a:avLst/>
          </a:prstGeom>
        </p:spPr>
        <p:txBody>
          <a:bodyPr lIns="0" tIns="0" rIns="0" bIns="0" rtlCol="0" anchor="ctr"/>
          <a:lstStyle/>
          <a:p>
            <a:pPr lvl="0" algn="ctr">
              <a:lnSpc>
                <a:spcPct val="106240"/>
              </a:lnSpc>
            </a:pPr>
            <a:r>
              <a:rPr lang="en-US" b="1" dirty="0">
                <a:solidFill>
                  <a:srgbClr val="343434"/>
                </a:solidFill>
                <a:latin typeface="210 MGothic 070"/>
              </a:rPr>
              <a:t>02</a:t>
            </a:r>
            <a:endParaRPr lang="en-US" b="1" i="0" u="none" strike="noStrike" dirty="0">
              <a:solidFill>
                <a:srgbClr val="343434"/>
              </a:solidFill>
              <a:latin typeface="210 MGothic 070"/>
            </a:endParaRPr>
          </a:p>
        </p:txBody>
      </p:sp>
      <p:grpSp>
        <p:nvGrpSpPr>
          <p:cNvPr id="44" name="그룹 43">
            <a:extLst>
              <a:ext uri="{FF2B5EF4-FFF2-40B4-BE49-F238E27FC236}">
                <a16:creationId xmlns:a16="http://schemas.microsoft.com/office/drawing/2014/main" id="{540A049E-59C6-C94D-18B3-479A68A9A1A7}"/>
              </a:ext>
            </a:extLst>
          </p:cNvPr>
          <p:cNvGrpSpPr/>
          <p:nvPr/>
        </p:nvGrpSpPr>
        <p:grpSpPr>
          <a:xfrm>
            <a:off x="14554200" y="499327"/>
            <a:ext cx="6986312" cy="1093119"/>
            <a:chOff x="977899" y="9309100"/>
            <a:chExt cx="7340600" cy="1093119"/>
          </a:xfrm>
        </p:grpSpPr>
        <p:sp>
          <p:nvSpPr>
            <p:cNvPr id="45" name="TextBox 3">
              <a:extLst>
                <a:ext uri="{FF2B5EF4-FFF2-40B4-BE49-F238E27FC236}">
                  <a16:creationId xmlns:a16="http://schemas.microsoft.com/office/drawing/2014/main" id="{ED09C680-BBB9-3F77-C5B0-AC81EBF690BB}"/>
                </a:ext>
              </a:extLst>
            </p:cNvPr>
            <p:cNvSpPr txBox="1"/>
            <p:nvPr/>
          </p:nvSpPr>
          <p:spPr>
            <a:xfrm rot="-21600000">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46" name="그래픽 45" descr="한 경로로 두 개 핀 보내기 단색으로 채워진">
              <a:extLst>
                <a:ext uri="{FF2B5EF4-FFF2-40B4-BE49-F238E27FC236}">
                  <a16:creationId xmlns:a16="http://schemas.microsoft.com/office/drawing/2014/main" id="{BD75E579-8E19-D1B7-45C6-24DE80F521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57600" y="9309100"/>
              <a:ext cx="914400" cy="914400"/>
            </a:xfrm>
            <a:prstGeom prst="rect">
              <a:avLst/>
            </a:prstGeom>
          </p:spPr>
        </p:pic>
      </p:grpSp>
      <p:pic>
        <p:nvPicPr>
          <p:cNvPr id="48" name="그래픽 47" descr="날아가는 돈 단색으로 채워진">
            <a:extLst>
              <a:ext uri="{FF2B5EF4-FFF2-40B4-BE49-F238E27FC236}">
                <a16:creationId xmlns:a16="http://schemas.microsoft.com/office/drawing/2014/main" id="{F030B48C-0AA1-9129-7D58-C2E717073D8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12039" y="2138002"/>
            <a:ext cx="914400" cy="914400"/>
          </a:xfrm>
          <a:prstGeom prst="rect">
            <a:avLst/>
          </a:prstGeom>
        </p:spPr>
      </p:pic>
      <p:pic>
        <p:nvPicPr>
          <p:cNvPr id="56" name="그래픽 55" descr="장난감 기차 단색으로 채워진">
            <a:extLst>
              <a:ext uri="{FF2B5EF4-FFF2-40B4-BE49-F238E27FC236}">
                <a16:creationId xmlns:a16="http://schemas.microsoft.com/office/drawing/2014/main" id="{79F0D888-9A02-994F-BF5C-7ABCC0A98C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81720" y="9483440"/>
            <a:ext cx="819146" cy="819146"/>
          </a:xfrm>
          <a:prstGeom prst="rect">
            <a:avLst/>
          </a:prstGeom>
        </p:spPr>
      </p:pic>
    </p:spTree>
    <p:extLst>
      <p:ext uri="{BB962C8B-B14F-4D97-AF65-F5344CB8AC3E}">
        <p14:creationId xmlns:p14="http://schemas.microsoft.com/office/powerpoint/2010/main" val="2778859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3EC7-75A6-D44C-BD6B-13018CCF325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B23C472-6BA3-64CF-BCDB-A635EC627DC0}"/>
              </a:ext>
            </a:extLst>
          </p:cNvPr>
          <p:cNvPicPr>
            <a:picLocks noChangeAspect="1"/>
          </p:cNvPicPr>
          <p:nvPr/>
        </p:nvPicPr>
        <p:blipFill>
          <a:blip r:embed="rId2"/>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1EE6D14F-305E-2A51-CF20-CB2C87B30349}"/>
              </a:ext>
            </a:extLst>
          </p:cNvPr>
          <p:cNvPicPr>
            <a:picLocks noChangeAspect="1"/>
          </p:cNvPicPr>
          <p:nvPr/>
        </p:nvPicPr>
        <p:blipFill>
          <a:blip r:embed="rId3"/>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F05B3838-95C8-9025-A63D-D3A3F42B7C8D}"/>
              </a:ext>
            </a:extLst>
          </p:cNvPr>
          <p:cNvPicPr>
            <a:picLocks noChangeAspect="1"/>
          </p:cNvPicPr>
          <p:nvPr/>
        </p:nvPicPr>
        <p:blipFill>
          <a:blip r:embed="rId4"/>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6A9E4DF4-1142-2884-6B85-925CB9361CD4}"/>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04</a:t>
            </a:r>
          </a:p>
        </p:txBody>
      </p:sp>
      <p:sp>
        <p:nvSpPr>
          <p:cNvPr id="7" name="TextBox 7">
            <a:extLst>
              <a:ext uri="{FF2B5EF4-FFF2-40B4-BE49-F238E27FC236}">
                <a16:creationId xmlns:a16="http://schemas.microsoft.com/office/drawing/2014/main" id="{6377937C-C689-0673-BC3A-4F8B454BA908}"/>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 </a:t>
            </a:r>
            <a:r>
              <a:rPr lang="ko-KR" altLang="en-US" sz="5100" b="0" i="0" u="none" strike="noStrike" dirty="0">
                <a:solidFill>
                  <a:srgbClr val="343434"/>
                </a:solidFill>
                <a:ea typeface="Pretendard Medium"/>
              </a:rPr>
              <a:t>스토리보드</a:t>
            </a:r>
            <a:endParaRPr lang="ko-KR" sz="5100" b="0" i="0" u="none" strike="noStrike" dirty="0">
              <a:solidFill>
                <a:srgbClr val="343434"/>
              </a:solidFill>
              <a:ea typeface="Pretendard Medium"/>
            </a:endParaRPr>
          </a:p>
        </p:txBody>
      </p:sp>
      <p:pic>
        <p:nvPicPr>
          <p:cNvPr id="29" name="Picture 29">
            <a:extLst>
              <a:ext uri="{FF2B5EF4-FFF2-40B4-BE49-F238E27FC236}">
                <a16:creationId xmlns:a16="http://schemas.microsoft.com/office/drawing/2014/main" id="{9EA01286-9D7B-719B-CA1A-197941FA1215}"/>
              </a:ext>
            </a:extLst>
          </p:cNvPr>
          <p:cNvPicPr>
            <a:picLocks noChangeAspect="1"/>
          </p:cNvPicPr>
          <p:nvPr/>
        </p:nvPicPr>
        <p:blipFill>
          <a:blip r:embed="rId5"/>
          <a:stretch>
            <a:fillRect/>
          </a:stretch>
        </p:blipFill>
        <p:spPr>
          <a:xfrm>
            <a:off x="1840345" y="9467850"/>
            <a:ext cx="16433800" cy="800100"/>
          </a:xfrm>
          <a:prstGeom prst="rect">
            <a:avLst/>
          </a:prstGeom>
        </p:spPr>
      </p:pic>
      <p:sp>
        <p:nvSpPr>
          <p:cNvPr id="30" name="TextBox 30">
            <a:extLst>
              <a:ext uri="{FF2B5EF4-FFF2-40B4-BE49-F238E27FC236}">
                <a16:creationId xmlns:a16="http://schemas.microsoft.com/office/drawing/2014/main" id="{1376E521-AB0C-6E8B-EEAB-70817E1B3A8A}"/>
              </a:ext>
            </a:extLst>
          </p:cNvPr>
          <p:cNvSpPr txBox="1"/>
          <p:nvPr/>
        </p:nvSpPr>
        <p:spPr>
          <a:xfrm>
            <a:off x="3429000" y="9655082"/>
            <a:ext cx="12395200" cy="393700"/>
          </a:xfrm>
          <a:prstGeom prst="rect">
            <a:avLst/>
          </a:prstGeom>
        </p:spPr>
        <p:txBody>
          <a:bodyPr lIns="0" tIns="0" rIns="0" bIns="0" rtlCol="0" anchor="ctr"/>
          <a:lstStyle/>
          <a:p>
            <a:pPr algn="ctr">
              <a:lnSpc>
                <a:spcPct val="106240"/>
              </a:lnSpc>
            </a:pPr>
            <a:r>
              <a:rPr lang="en-US" altLang="ko-KR" sz="3200" b="0" i="0" u="none" strike="noStrike" dirty="0">
                <a:solidFill>
                  <a:schemeClr val="bg1"/>
                </a:solidFill>
                <a:latin typeface="Pretendard Light"/>
              </a:rPr>
              <a:t> </a:t>
            </a:r>
            <a:r>
              <a:rPr lang="en-US" altLang="ko-KR" sz="3600" b="0" i="0" u="none" strike="noStrike" dirty="0">
                <a:solidFill>
                  <a:schemeClr val="bg1"/>
                </a:solidFill>
                <a:latin typeface="Pretendard Regular" panose="020B0600000101010101" charset="-127"/>
                <a:ea typeface="Pretendard Regular" panose="020B0600000101010101" charset="-127"/>
              </a:rPr>
              <a:t>My</a:t>
            </a:r>
            <a:r>
              <a:rPr lang="en-US" altLang="ko-KR" sz="3200" b="0" i="0" u="none" strike="noStrike" dirty="0">
                <a:solidFill>
                  <a:schemeClr val="bg1"/>
                </a:solidFill>
                <a:latin typeface="Pretendard Light"/>
              </a:rPr>
              <a:t> </a:t>
            </a:r>
            <a:r>
              <a:rPr lang="en-US" altLang="ko-KR" sz="3600" b="0" i="0" u="none" strike="noStrike" dirty="0">
                <a:solidFill>
                  <a:schemeClr val="bg1"/>
                </a:solidFill>
                <a:latin typeface="Pretendard Regular" panose="020B0600000101010101" charset="-127"/>
                <a:ea typeface="Pretendard Regular" panose="020B0600000101010101" charset="-127"/>
              </a:rPr>
              <a:t>Ticket</a:t>
            </a:r>
            <a:endParaRPr lang="en-US" sz="3600" b="0" i="0" u="none" strike="noStrike" spc="-100" dirty="0">
              <a:solidFill>
                <a:srgbClr val="FCFCFC"/>
              </a:solidFill>
              <a:latin typeface="Pretendard Regular" panose="020B0600000101010101" charset="-127"/>
              <a:ea typeface="Pretendard Regular" panose="020B0600000101010101" charset="-127"/>
            </a:endParaRPr>
          </a:p>
        </p:txBody>
      </p:sp>
      <p:grpSp>
        <p:nvGrpSpPr>
          <p:cNvPr id="49" name="그룹 48">
            <a:extLst>
              <a:ext uri="{FF2B5EF4-FFF2-40B4-BE49-F238E27FC236}">
                <a16:creationId xmlns:a16="http://schemas.microsoft.com/office/drawing/2014/main" id="{46A70B7F-8DF8-D08A-A70E-93FA21EB5B8B}"/>
              </a:ext>
            </a:extLst>
          </p:cNvPr>
          <p:cNvGrpSpPr/>
          <p:nvPr/>
        </p:nvGrpSpPr>
        <p:grpSpPr>
          <a:xfrm>
            <a:off x="11725065" y="2347552"/>
            <a:ext cx="6143835" cy="1513346"/>
            <a:chOff x="11668990" y="2616345"/>
            <a:chExt cx="6143835" cy="1513346"/>
          </a:xfrm>
        </p:grpSpPr>
        <p:pic>
          <p:nvPicPr>
            <p:cNvPr id="9" name="Picture 9">
              <a:extLst>
                <a:ext uri="{FF2B5EF4-FFF2-40B4-BE49-F238E27FC236}">
                  <a16:creationId xmlns:a16="http://schemas.microsoft.com/office/drawing/2014/main" id="{F8E26767-9D97-6481-E77B-7F965D6C3649}"/>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3" name="TextBox 13">
              <a:extLst>
                <a:ext uri="{FF2B5EF4-FFF2-40B4-BE49-F238E27FC236}">
                  <a16:creationId xmlns:a16="http://schemas.microsoft.com/office/drawing/2014/main" id="{8FFEDA82-68AD-5F67-5736-82B502760D19}"/>
                </a:ext>
              </a:extLst>
            </p:cNvPr>
            <p:cNvSpPr txBox="1"/>
            <p:nvPr/>
          </p:nvSpPr>
          <p:spPr>
            <a:xfrm>
              <a:off x="12516925" y="2616345"/>
              <a:ext cx="5295900" cy="1513346"/>
            </a:xfrm>
            <a:prstGeom prst="rect">
              <a:avLst/>
            </a:prstGeom>
          </p:spPr>
          <p:txBody>
            <a:bodyPr lIns="0" tIns="0" rIns="0" bIns="0" rtlCol="0" anchor="ctr"/>
            <a:lstStyle/>
            <a:p>
              <a:pPr lvl="0" algn="l">
                <a:lnSpc>
                  <a:spcPct val="125329"/>
                </a:lnSpc>
              </a:pPr>
              <a:r>
                <a:rPr lang="ko-KR" altLang="en-US" sz="1600" dirty="0">
                  <a:solidFill>
                    <a:srgbClr val="343434">
                      <a:alpha val="76863"/>
                    </a:srgbClr>
                  </a:solidFill>
                  <a:ea typeface="Pretendard Light"/>
                </a:rPr>
                <a:t>미사용 티켓 정보를 보여준다</a:t>
              </a:r>
              <a:r>
                <a:rPr lang="en-US" altLang="ko-KR" sz="1600" dirty="0">
                  <a:solidFill>
                    <a:srgbClr val="343434">
                      <a:alpha val="76863"/>
                    </a:srgbClr>
                  </a:solidFill>
                  <a:ea typeface="Pretendard Light"/>
                </a:rPr>
                <a:t>.</a:t>
              </a:r>
            </a:p>
            <a:p>
              <a:pPr>
                <a:lnSpc>
                  <a:spcPct val="125329"/>
                </a:lnSpc>
              </a:pPr>
              <a:r>
                <a:rPr lang="ko-KR" altLang="en-US" sz="1600" dirty="0">
                  <a:solidFill>
                    <a:srgbClr val="343434">
                      <a:alpha val="76863"/>
                    </a:srgbClr>
                  </a:solidFill>
                  <a:ea typeface="Pretendard Light"/>
                </a:rPr>
                <a:t>소요 시간</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열차 명</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탑승자 명</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좌석 번호</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출발지</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도착지</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출발시간</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도착시간을 순서대로 보여준다</a:t>
              </a:r>
              <a:r>
                <a:rPr lang="en-US" altLang="ko-KR" sz="1600" dirty="0">
                  <a:solidFill>
                    <a:srgbClr val="343434">
                      <a:alpha val="76863"/>
                    </a:srgbClr>
                  </a:solidFill>
                  <a:ea typeface="Pretendard Light"/>
                </a:rPr>
                <a:t>.</a:t>
              </a:r>
              <a:endParaRPr lang="ko-KR" altLang="ko-KR" sz="1600" b="0" i="0" u="none" strike="noStrike" dirty="0">
                <a:solidFill>
                  <a:srgbClr val="343434">
                    <a:alpha val="76863"/>
                  </a:srgbClr>
                </a:solidFill>
                <a:ea typeface="Pretendard Light"/>
              </a:endParaRPr>
            </a:p>
            <a:p>
              <a:pPr lvl="0" algn="l">
                <a:lnSpc>
                  <a:spcPct val="125329"/>
                </a:lnSpc>
              </a:pPr>
              <a:r>
                <a:rPr lang="en-US" altLang="ko-KR" sz="1600"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grpSp>
      <p:sp>
        <p:nvSpPr>
          <p:cNvPr id="38" name="직사각형 37">
            <a:extLst>
              <a:ext uri="{FF2B5EF4-FFF2-40B4-BE49-F238E27FC236}">
                <a16:creationId xmlns:a16="http://schemas.microsoft.com/office/drawing/2014/main" id="{AD17AE80-F9CE-9603-78A1-2B133D5854C0}"/>
              </a:ext>
            </a:extLst>
          </p:cNvPr>
          <p:cNvSpPr/>
          <p:nvPr/>
        </p:nvSpPr>
        <p:spPr>
          <a:xfrm>
            <a:off x="787400" y="1667098"/>
            <a:ext cx="9746094" cy="7073900"/>
          </a:xfrm>
          <a:prstGeom prst="rect">
            <a:avLst/>
          </a:prstGeom>
          <a:blipFill>
            <a:blip r:embed="rId7"/>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11">
            <a:extLst>
              <a:ext uri="{FF2B5EF4-FFF2-40B4-BE49-F238E27FC236}">
                <a16:creationId xmlns:a16="http://schemas.microsoft.com/office/drawing/2014/main" id="{C4EF039C-BD66-FF25-D8D1-FA71340D1914}"/>
              </a:ext>
            </a:extLst>
          </p:cNvPr>
          <p:cNvSpPr txBox="1"/>
          <p:nvPr/>
        </p:nvSpPr>
        <p:spPr>
          <a:xfrm>
            <a:off x="10969708" y="2499952"/>
            <a:ext cx="546100" cy="368300"/>
          </a:xfrm>
          <a:prstGeom prst="rect">
            <a:avLst/>
          </a:prstGeom>
        </p:spPr>
        <p:txBody>
          <a:bodyPr lIns="0" tIns="0" rIns="0" bIns="0" rtlCol="0" anchor="ctr"/>
          <a:lstStyle/>
          <a:p>
            <a:pPr lvl="0" algn="ctr">
              <a:lnSpc>
                <a:spcPct val="106240"/>
              </a:lnSpc>
            </a:pPr>
            <a:endParaRPr lang="en-US" sz="2100" b="1" i="0" u="none" strike="noStrike" dirty="0">
              <a:solidFill>
                <a:srgbClr val="343434"/>
              </a:solidFill>
              <a:latin typeface="210 MGothic 070"/>
            </a:endParaRPr>
          </a:p>
        </p:txBody>
      </p:sp>
      <p:sp>
        <p:nvSpPr>
          <p:cNvPr id="48" name="화살표: 왼쪽 47">
            <a:extLst>
              <a:ext uri="{FF2B5EF4-FFF2-40B4-BE49-F238E27FC236}">
                <a16:creationId xmlns:a16="http://schemas.microsoft.com/office/drawing/2014/main" id="{9AF99A19-7412-8CCF-0403-D464BCE008E0}"/>
              </a:ext>
            </a:extLst>
          </p:cNvPr>
          <p:cNvSpPr/>
          <p:nvPr/>
        </p:nvSpPr>
        <p:spPr>
          <a:xfrm>
            <a:off x="10834692" y="7061112"/>
            <a:ext cx="752251" cy="624811"/>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56" name="Picture 9">
            <a:extLst>
              <a:ext uri="{FF2B5EF4-FFF2-40B4-BE49-F238E27FC236}">
                <a16:creationId xmlns:a16="http://schemas.microsoft.com/office/drawing/2014/main" id="{BA928894-957B-F701-B92B-5CBAA3A198C5}"/>
              </a:ext>
            </a:extLst>
          </p:cNvPr>
          <p:cNvPicPr>
            <a:picLocks noChangeAspect="1"/>
          </p:cNvPicPr>
          <p:nvPr/>
        </p:nvPicPr>
        <p:blipFill>
          <a:blip r:embed="rId6"/>
          <a:stretch>
            <a:fillRect/>
          </a:stretch>
        </p:blipFill>
        <p:spPr>
          <a:xfrm>
            <a:off x="11725065" y="7471247"/>
            <a:ext cx="546100" cy="25400"/>
          </a:xfrm>
          <a:prstGeom prst="rect">
            <a:avLst/>
          </a:prstGeom>
        </p:spPr>
      </p:pic>
      <p:grpSp>
        <p:nvGrpSpPr>
          <p:cNvPr id="82" name="그룹 81">
            <a:extLst>
              <a:ext uri="{FF2B5EF4-FFF2-40B4-BE49-F238E27FC236}">
                <a16:creationId xmlns:a16="http://schemas.microsoft.com/office/drawing/2014/main" id="{EDACAD73-B0E6-19A1-34BB-CB81C9BC6E88}"/>
              </a:ext>
            </a:extLst>
          </p:cNvPr>
          <p:cNvGrpSpPr/>
          <p:nvPr/>
        </p:nvGrpSpPr>
        <p:grpSpPr>
          <a:xfrm>
            <a:off x="10909539" y="7989561"/>
            <a:ext cx="602559" cy="739103"/>
            <a:chOff x="10909539" y="7989561"/>
            <a:chExt cx="602559" cy="739103"/>
          </a:xfrm>
        </p:grpSpPr>
        <p:sp>
          <p:nvSpPr>
            <p:cNvPr id="65" name="직사각형 64">
              <a:extLst>
                <a:ext uri="{FF2B5EF4-FFF2-40B4-BE49-F238E27FC236}">
                  <a16:creationId xmlns:a16="http://schemas.microsoft.com/office/drawing/2014/main" id="{ABBCA66B-3BAC-ED2C-02E7-1CD8671CC051}"/>
                </a:ext>
              </a:extLst>
            </p:cNvPr>
            <p:cNvSpPr/>
            <p:nvPr/>
          </p:nvSpPr>
          <p:spPr>
            <a:xfrm>
              <a:off x="10983541" y="8374910"/>
              <a:ext cx="460292" cy="3537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6" name="이등변 삼각형 65">
              <a:extLst>
                <a:ext uri="{FF2B5EF4-FFF2-40B4-BE49-F238E27FC236}">
                  <a16:creationId xmlns:a16="http://schemas.microsoft.com/office/drawing/2014/main" id="{485F75EF-0236-4A20-9853-3645C14D59A9}"/>
                </a:ext>
              </a:extLst>
            </p:cNvPr>
            <p:cNvSpPr/>
            <p:nvPr/>
          </p:nvSpPr>
          <p:spPr>
            <a:xfrm>
              <a:off x="10909539" y="7989561"/>
              <a:ext cx="602559" cy="385349"/>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grpSp>
      <p:pic>
        <p:nvPicPr>
          <p:cNvPr id="67" name="Picture 9">
            <a:extLst>
              <a:ext uri="{FF2B5EF4-FFF2-40B4-BE49-F238E27FC236}">
                <a16:creationId xmlns:a16="http://schemas.microsoft.com/office/drawing/2014/main" id="{15F4AC78-EA20-0755-E841-68FCAFD0AF77}"/>
              </a:ext>
            </a:extLst>
          </p:cNvPr>
          <p:cNvPicPr>
            <a:picLocks noChangeAspect="1"/>
          </p:cNvPicPr>
          <p:nvPr/>
        </p:nvPicPr>
        <p:blipFill>
          <a:blip r:embed="rId6"/>
          <a:stretch>
            <a:fillRect/>
          </a:stretch>
        </p:blipFill>
        <p:spPr>
          <a:xfrm>
            <a:off x="11725065" y="8374910"/>
            <a:ext cx="546100" cy="25400"/>
          </a:xfrm>
          <a:prstGeom prst="rect">
            <a:avLst/>
          </a:prstGeom>
        </p:spPr>
      </p:pic>
      <p:sp>
        <p:nvSpPr>
          <p:cNvPr id="69" name="TextBox 13">
            <a:extLst>
              <a:ext uri="{FF2B5EF4-FFF2-40B4-BE49-F238E27FC236}">
                <a16:creationId xmlns:a16="http://schemas.microsoft.com/office/drawing/2014/main" id="{DE639AF0-3C59-9FC0-55F6-0DB81CD36787}"/>
              </a:ext>
            </a:extLst>
          </p:cNvPr>
          <p:cNvSpPr txBox="1"/>
          <p:nvPr/>
        </p:nvSpPr>
        <p:spPr>
          <a:xfrm>
            <a:off x="12433348" y="7182860"/>
            <a:ext cx="5295900" cy="584200"/>
          </a:xfrm>
          <a:prstGeom prst="rect">
            <a:avLst/>
          </a:prstGeom>
        </p:spPr>
        <p:txBody>
          <a:bodyPr lIns="0" tIns="0" rIns="0" bIns="0" rtlCol="0" anchor="ctr"/>
          <a:lstStyle/>
          <a:p>
            <a:pPr lvl="0" algn="l">
              <a:lnSpc>
                <a:spcPct val="125329"/>
              </a:lnSpc>
            </a:pPr>
            <a:r>
              <a:rPr lang="ko-KR" altLang="en-US" sz="1600" b="0" i="0" u="none" strike="noStrike" dirty="0">
                <a:solidFill>
                  <a:srgbClr val="343434">
                    <a:alpha val="76863"/>
                  </a:srgbClr>
                </a:solidFill>
                <a:ea typeface="Pretendard Light"/>
              </a:rPr>
              <a:t>이전페이지로 넘어간다</a:t>
            </a:r>
            <a:r>
              <a:rPr lang="en-US" altLang="ko-KR" sz="1600" b="0" i="0" u="none" strike="noStrike"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sp>
        <p:nvSpPr>
          <p:cNvPr id="70" name="TextBox 12">
            <a:extLst>
              <a:ext uri="{FF2B5EF4-FFF2-40B4-BE49-F238E27FC236}">
                <a16:creationId xmlns:a16="http://schemas.microsoft.com/office/drawing/2014/main" id="{39B97D1B-B474-3B4E-E211-0A2EAD85E8A3}"/>
              </a:ext>
            </a:extLst>
          </p:cNvPr>
          <p:cNvSpPr txBox="1"/>
          <p:nvPr/>
        </p:nvSpPr>
        <p:spPr>
          <a:xfrm>
            <a:off x="12402066" y="6811400"/>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a:t>
            </a:r>
            <a:r>
              <a:rPr lang="ko-KR" altLang="en-US" sz="2000" spc="-100" dirty="0">
                <a:solidFill>
                  <a:srgbClr val="343434"/>
                </a:solidFill>
                <a:ea typeface="210 MGothic 060"/>
              </a:rPr>
              <a:t>뒤로 가기</a:t>
            </a:r>
            <a:r>
              <a:rPr lang="en-US" altLang="ko-KR" sz="2000" spc="-100" dirty="0">
                <a:solidFill>
                  <a:srgbClr val="343434"/>
                </a:solidFill>
                <a:ea typeface="210 MGothic 060"/>
              </a:rPr>
              <a:t>]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71" name="TextBox 12">
            <a:extLst>
              <a:ext uri="{FF2B5EF4-FFF2-40B4-BE49-F238E27FC236}">
                <a16:creationId xmlns:a16="http://schemas.microsoft.com/office/drawing/2014/main" id="{BC085CD3-5171-ADB6-BFFF-EDA8DB6F72B3}"/>
              </a:ext>
            </a:extLst>
          </p:cNvPr>
          <p:cNvSpPr txBox="1"/>
          <p:nvPr/>
        </p:nvSpPr>
        <p:spPr>
          <a:xfrm>
            <a:off x="12433348" y="7880163"/>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a:t>
            </a:r>
            <a:r>
              <a:rPr lang="ko-KR" altLang="en-US" sz="2000" spc="-100" dirty="0">
                <a:solidFill>
                  <a:srgbClr val="343434"/>
                </a:solidFill>
                <a:ea typeface="210 MGothic 060"/>
              </a:rPr>
              <a:t>홈</a:t>
            </a:r>
            <a:r>
              <a:rPr lang="en-US" altLang="ko-KR" sz="2000" spc="-100" dirty="0">
                <a:solidFill>
                  <a:srgbClr val="343434"/>
                </a:solidFill>
                <a:ea typeface="210 MGothic 060"/>
              </a:rPr>
              <a:t>]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72" name="TextBox 13">
            <a:extLst>
              <a:ext uri="{FF2B5EF4-FFF2-40B4-BE49-F238E27FC236}">
                <a16:creationId xmlns:a16="http://schemas.microsoft.com/office/drawing/2014/main" id="{704D6538-0F19-1B23-E152-79B214032767}"/>
              </a:ext>
            </a:extLst>
          </p:cNvPr>
          <p:cNvSpPr txBox="1"/>
          <p:nvPr/>
        </p:nvSpPr>
        <p:spPr>
          <a:xfrm>
            <a:off x="12465432" y="8202250"/>
            <a:ext cx="5295900" cy="584200"/>
          </a:xfrm>
          <a:prstGeom prst="rect">
            <a:avLst/>
          </a:prstGeom>
        </p:spPr>
        <p:txBody>
          <a:bodyPr lIns="0" tIns="0" rIns="0" bIns="0" rtlCol="0" anchor="ctr"/>
          <a:lstStyle/>
          <a:p>
            <a:pPr lvl="0" algn="l">
              <a:lnSpc>
                <a:spcPct val="125329"/>
              </a:lnSpc>
            </a:pPr>
            <a:r>
              <a:rPr lang="ko-KR" altLang="en-US" sz="1600" dirty="0">
                <a:solidFill>
                  <a:srgbClr val="343434">
                    <a:alpha val="76863"/>
                  </a:srgbClr>
                </a:solidFill>
                <a:ea typeface="Pretendard Light"/>
              </a:rPr>
              <a:t>메인 페이지</a:t>
            </a:r>
            <a:r>
              <a:rPr lang="ko-KR" altLang="en-US" sz="1600" b="0" i="0" u="none" strike="noStrike" dirty="0">
                <a:solidFill>
                  <a:srgbClr val="343434">
                    <a:alpha val="76863"/>
                  </a:srgbClr>
                </a:solidFill>
                <a:ea typeface="Pretendard Light"/>
              </a:rPr>
              <a:t>로 넘어간다</a:t>
            </a:r>
            <a:r>
              <a:rPr lang="en-US" altLang="ko-KR" sz="1600" b="0" i="0" u="none" strike="noStrike"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sp>
        <p:nvSpPr>
          <p:cNvPr id="73" name="제목 72">
            <a:extLst>
              <a:ext uri="{FF2B5EF4-FFF2-40B4-BE49-F238E27FC236}">
                <a16:creationId xmlns:a16="http://schemas.microsoft.com/office/drawing/2014/main" id="{0CB2B72F-7504-20F1-2143-B740DB3750E9}"/>
              </a:ext>
            </a:extLst>
          </p:cNvPr>
          <p:cNvSpPr>
            <a:spLocks noGrp="1"/>
          </p:cNvSpPr>
          <p:nvPr>
            <p:ph type="title"/>
          </p:nvPr>
        </p:nvSpPr>
        <p:spPr>
          <a:xfrm>
            <a:off x="10821985" y="6017940"/>
            <a:ext cx="2537035" cy="500072"/>
          </a:xfrm>
        </p:spPr>
        <p:txBody>
          <a:bodyPr>
            <a:noAutofit/>
          </a:bodyPr>
          <a:lstStyle/>
          <a:p>
            <a:r>
              <a:rPr lang="en-US" altLang="ko-KR" sz="3200" dirty="0"/>
              <a:t>* </a:t>
            </a:r>
            <a:r>
              <a:rPr lang="ko-KR" altLang="en-US" sz="3200" dirty="0"/>
              <a:t>공통 기능</a:t>
            </a:r>
          </a:p>
        </p:txBody>
      </p:sp>
      <p:sp>
        <p:nvSpPr>
          <p:cNvPr id="74" name="TextBox 12">
            <a:extLst>
              <a:ext uri="{FF2B5EF4-FFF2-40B4-BE49-F238E27FC236}">
                <a16:creationId xmlns:a16="http://schemas.microsoft.com/office/drawing/2014/main" id="{35C51CE4-021B-71D4-BBC7-64D6C515E650}"/>
              </a:ext>
            </a:extLst>
          </p:cNvPr>
          <p:cNvSpPr txBox="1"/>
          <p:nvPr/>
        </p:nvSpPr>
        <p:spPr>
          <a:xfrm>
            <a:off x="12573000" y="2082800"/>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a:t>
            </a:r>
            <a:r>
              <a:rPr lang="ko-KR" altLang="en-US" sz="2000" spc="-100" dirty="0">
                <a:solidFill>
                  <a:srgbClr val="343434"/>
                </a:solidFill>
                <a:ea typeface="210 MGothic 060"/>
              </a:rPr>
              <a:t>내 티켓</a:t>
            </a:r>
            <a:r>
              <a:rPr lang="en-US" altLang="ko-KR" sz="2000" spc="-100" dirty="0">
                <a:solidFill>
                  <a:srgbClr val="343434"/>
                </a:solidFill>
                <a:ea typeface="210 MGothic 060"/>
              </a:rPr>
              <a:t>]</a:t>
            </a:r>
            <a:r>
              <a:rPr lang="ko-KR" altLang="en-US" sz="2000" spc="-100" dirty="0">
                <a:solidFill>
                  <a:srgbClr val="343434"/>
                </a:solidFill>
                <a:ea typeface="210 MGothic 060"/>
              </a:rPr>
              <a:t> </a:t>
            </a:r>
            <a:endParaRPr lang="ko-KR" sz="2000" b="0" i="0" u="none" strike="noStrike" spc="-100" dirty="0">
              <a:solidFill>
                <a:srgbClr val="343434"/>
              </a:solidFill>
              <a:ea typeface="210 MGothic 060"/>
            </a:endParaRPr>
          </a:p>
        </p:txBody>
      </p:sp>
      <p:pic>
        <p:nvPicPr>
          <p:cNvPr id="78" name="그래픽 77" descr="티켓 단색으로 채워진">
            <a:extLst>
              <a:ext uri="{FF2B5EF4-FFF2-40B4-BE49-F238E27FC236}">
                <a16:creationId xmlns:a16="http://schemas.microsoft.com/office/drawing/2014/main" id="{D2497B78-DBDF-81FB-DA24-F7AD165095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21418" y="2195066"/>
            <a:ext cx="806061" cy="806061"/>
          </a:xfrm>
          <a:prstGeom prst="rect">
            <a:avLst/>
          </a:prstGeom>
        </p:spPr>
      </p:pic>
      <p:grpSp>
        <p:nvGrpSpPr>
          <p:cNvPr id="79" name="그룹 78">
            <a:extLst>
              <a:ext uri="{FF2B5EF4-FFF2-40B4-BE49-F238E27FC236}">
                <a16:creationId xmlns:a16="http://schemas.microsoft.com/office/drawing/2014/main" id="{91DA92B9-FECD-0C33-055B-DA005C1A26BF}"/>
              </a:ext>
            </a:extLst>
          </p:cNvPr>
          <p:cNvGrpSpPr/>
          <p:nvPr/>
        </p:nvGrpSpPr>
        <p:grpSpPr>
          <a:xfrm>
            <a:off x="14636063" y="466929"/>
            <a:ext cx="6986312" cy="1093119"/>
            <a:chOff x="977899" y="9309100"/>
            <a:chExt cx="7340600" cy="1093119"/>
          </a:xfrm>
        </p:grpSpPr>
        <p:sp>
          <p:nvSpPr>
            <p:cNvPr id="80" name="TextBox 3">
              <a:extLst>
                <a:ext uri="{FF2B5EF4-FFF2-40B4-BE49-F238E27FC236}">
                  <a16:creationId xmlns:a16="http://schemas.microsoft.com/office/drawing/2014/main" id="{6890956E-21C2-A833-C942-A929781ECC09}"/>
                </a:ext>
              </a:extLst>
            </p:cNvPr>
            <p:cNvSpPr txBox="1"/>
            <p:nvPr/>
          </p:nvSpPr>
          <p:spPr>
            <a:xfrm rot="-21600000">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81" name="그래픽 80" descr="한 경로로 두 개 핀 보내기 단색으로 채워진">
              <a:extLst>
                <a:ext uri="{FF2B5EF4-FFF2-40B4-BE49-F238E27FC236}">
                  <a16:creationId xmlns:a16="http://schemas.microsoft.com/office/drawing/2014/main" id="{DF2E0C48-D7B8-08E3-14D3-DCDA85EBBE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7600" y="9309100"/>
              <a:ext cx="914400" cy="914400"/>
            </a:xfrm>
            <a:prstGeom prst="rect">
              <a:avLst/>
            </a:prstGeom>
          </p:spPr>
        </p:pic>
      </p:grpSp>
      <p:pic>
        <p:nvPicPr>
          <p:cNvPr id="83" name="그래픽 82" descr="장난감 기차 단색으로 채워진">
            <a:extLst>
              <a:ext uri="{FF2B5EF4-FFF2-40B4-BE49-F238E27FC236}">
                <a16:creationId xmlns:a16="http://schemas.microsoft.com/office/drawing/2014/main" id="{05592B5D-8349-B30B-E8C1-FCEA82FAA8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861592" y="9442359"/>
            <a:ext cx="819146" cy="819146"/>
          </a:xfrm>
          <a:prstGeom prst="rect">
            <a:avLst/>
          </a:prstGeom>
        </p:spPr>
      </p:pic>
    </p:spTree>
    <p:extLst>
      <p:ext uri="{BB962C8B-B14F-4D97-AF65-F5344CB8AC3E}">
        <p14:creationId xmlns:p14="http://schemas.microsoft.com/office/powerpoint/2010/main" val="3928005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BDBA6-B77D-10A3-B057-2AC8D7E519D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3610E48C-A7E0-4BB0-823D-119B5AAA72F2}"/>
              </a:ext>
            </a:extLst>
          </p:cNvPr>
          <p:cNvPicPr>
            <a:picLocks noChangeAspect="1"/>
          </p:cNvPicPr>
          <p:nvPr/>
        </p:nvPicPr>
        <p:blipFill>
          <a:blip r:embed="rId2"/>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F7F330F0-9B17-2BF1-0BD4-571F80075D8D}"/>
              </a:ext>
            </a:extLst>
          </p:cNvPr>
          <p:cNvPicPr>
            <a:picLocks noChangeAspect="1"/>
          </p:cNvPicPr>
          <p:nvPr/>
        </p:nvPicPr>
        <p:blipFill>
          <a:blip r:embed="rId3"/>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B77AF1E0-7988-E8E1-5ED5-08EC291EE366}"/>
              </a:ext>
            </a:extLst>
          </p:cNvPr>
          <p:cNvPicPr>
            <a:picLocks noChangeAspect="1"/>
          </p:cNvPicPr>
          <p:nvPr/>
        </p:nvPicPr>
        <p:blipFill>
          <a:blip r:embed="rId4"/>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4E798AF7-FB74-2C7A-9291-85F2D5239FD9}"/>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04</a:t>
            </a:r>
          </a:p>
        </p:txBody>
      </p:sp>
      <p:sp>
        <p:nvSpPr>
          <p:cNvPr id="7" name="TextBox 7">
            <a:extLst>
              <a:ext uri="{FF2B5EF4-FFF2-40B4-BE49-F238E27FC236}">
                <a16:creationId xmlns:a16="http://schemas.microsoft.com/office/drawing/2014/main" id="{163443DC-C6FE-EDA4-339B-C5F6650C0063}"/>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 </a:t>
            </a:r>
            <a:r>
              <a:rPr lang="ko-KR" altLang="en-US" sz="5100" b="0" i="0" u="none" strike="noStrike" dirty="0">
                <a:solidFill>
                  <a:srgbClr val="343434"/>
                </a:solidFill>
                <a:ea typeface="Pretendard Medium"/>
              </a:rPr>
              <a:t>스토리보드</a:t>
            </a:r>
            <a:endParaRPr lang="ko-KR" sz="5100" b="0" i="0" u="none" strike="noStrike" dirty="0">
              <a:solidFill>
                <a:srgbClr val="343434"/>
              </a:solidFill>
              <a:ea typeface="Pretendard Medium"/>
            </a:endParaRPr>
          </a:p>
        </p:txBody>
      </p:sp>
      <p:pic>
        <p:nvPicPr>
          <p:cNvPr id="29" name="Picture 29">
            <a:extLst>
              <a:ext uri="{FF2B5EF4-FFF2-40B4-BE49-F238E27FC236}">
                <a16:creationId xmlns:a16="http://schemas.microsoft.com/office/drawing/2014/main" id="{7A778181-72F5-188B-189A-E35B02CBBA16}"/>
              </a:ext>
            </a:extLst>
          </p:cNvPr>
          <p:cNvPicPr>
            <a:picLocks noChangeAspect="1"/>
          </p:cNvPicPr>
          <p:nvPr/>
        </p:nvPicPr>
        <p:blipFill>
          <a:blip r:embed="rId5"/>
          <a:stretch>
            <a:fillRect/>
          </a:stretch>
        </p:blipFill>
        <p:spPr>
          <a:xfrm>
            <a:off x="1840345" y="9467850"/>
            <a:ext cx="16433800" cy="800100"/>
          </a:xfrm>
          <a:prstGeom prst="rect">
            <a:avLst/>
          </a:prstGeom>
        </p:spPr>
      </p:pic>
      <p:sp>
        <p:nvSpPr>
          <p:cNvPr id="30" name="TextBox 30">
            <a:extLst>
              <a:ext uri="{FF2B5EF4-FFF2-40B4-BE49-F238E27FC236}">
                <a16:creationId xmlns:a16="http://schemas.microsoft.com/office/drawing/2014/main" id="{7BB33471-A065-A73A-76DE-B8496AB6C366}"/>
              </a:ext>
            </a:extLst>
          </p:cNvPr>
          <p:cNvSpPr txBox="1"/>
          <p:nvPr/>
        </p:nvSpPr>
        <p:spPr>
          <a:xfrm>
            <a:off x="3429000" y="9712437"/>
            <a:ext cx="12395200" cy="393700"/>
          </a:xfrm>
          <a:prstGeom prst="rect">
            <a:avLst/>
          </a:prstGeom>
        </p:spPr>
        <p:txBody>
          <a:bodyPr lIns="0" tIns="0" rIns="0" bIns="0" rtlCol="0" anchor="ctr"/>
          <a:lstStyle/>
          <a:p>
            <a:pPr algn="ctr">
              <a:lnSpc>
                <a:spcPct val="106240"/>
              </a:lnSpc>
            </a:pPr>
            <a:r>
              <a:rPr lang="en-US" altLang="ko-KR" sz="2400" b="0" i="0" u="none" strike="noStrike" dirty="0">
                <a:solidFill>
                  <a:schemeClr val="bg1"/>
                </a:solidFill>
                <a:latin typeface="Pretendard Light"/>
              </a:rPr>
              <a:t> </a:t>
            </a:r>
            <a:r>
              <a:rPr lang="en-US" altLang="ko-KR" sz="3600" b="0" i="0" u="none" strike="noStrike" dirty="0">
                <a:solidFill>
                  <a:schemeClr val="bg1"/>
                </a:solidFill>
                <a:latin typeface="Pretendard Regular" panose="020B0600000101010101" charset="-127"/>
                <a:ea typeface="Pretendard Regular" panose="020B0600000101010101" charset="-127"/>
              </a:rPr>
              <a:t>History</a:t>
            </a:r>
            <a:endParaRPr lang="en-US" sz="3600" b="0" i="0" u="none" strike="noStrike" spc="-100" dirty="0">
              <a:solidFill>
                <a:srgbClr val="FCFCFC"/>
              </a:solidFill>
              <a:latin typeface="Pretendard Regular" panose="020B0600000101010101" charset="-127"/>
              <a:ea typeface="Pretendard Regular" panose="020B0600000101010101" charset="-127"/>
            </a:endParaRPr>
          </a:p>
        </p:txBody>
      </p:sp>
      <p:grpSp>
        <p:nvGrpSpPr>
          <p:cNvPr id="49" name="그룹 48">
            <a:extLst>
              <a:ext uri="{FF2B5EF4-FFF2-40B4-BE49-F238E27FC236}">
                <a16:creationId xmlns:a16="http://schemas.microsoft.com/office/drawing/2014/main" id="{FD51386B-F007-67AC-95E4-C0DDD93BDE3F}"/>
              </a:ext>
            </a:extLst>
          </p:cNvPr>
          <p:cNvGrpSpPr/>
          <p:nvPr/>
        </p:nvGrpSpPr>
        <p:grpSpPr>
          <a:xfrm>
            <a:off x="11720928" y="1952684"/>
            <a:ext cx="6146800" cy="1041400"/>
            <a:chOff x="11668990" y="2413145"/>
            <a:chExt cx="6146800" cy="1041400"/>
          </a:xfrm>
        </p:grpSpPr>
        <p:pic>
          <p:nvPicPr>
            <p:cNvPr id="9" name="Picture 9">
              <a:extLst>
                <a:ext uri="{FF2B5EF4-FFF2-40B4-BE49-F238E27FC236}">
                  <a16:creationId xmlns:a16="http://schemas.microsoft.com/office/drawing/2014/main" id="{E1EEBB1D-0F87-1C21-0372-A353F9F4E7A6}"/>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2" name="TextBox 12">
              <a:extLst>
                <a:ext uri="{FF2B5EF4-FFF2-40B4-BE49-F238E27FC236}">
                  <a16:creationId xmlns:a16="http://schemas.microsoft.com/office/drawing/2014/main" id="{E671673E-EA54-BA5E-4CB9-DE99AB8FA396}"/>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ko-KR" altLang="en-US" sz="2000" spc="-100" dirty="0">
                  <a:solidFill>
                    <a:srgbClr val="343434"/>
                  </a:solidFill>
                  <a:ea typeface="210 MGothic 060"/>
                </a:rPr>
                <a:t>구매</a:t>
              </a:r>
              <a:r>
                <a:rPr lang="en-US" altLang="ko-KR" sz="2000" spc="-100" dirty="0">
                  <a:solidFill>
                    <a:srgbClr val="343434"/>
                  </a:solidFill>
                  <a:ea typeface="210 MGothic 060"/>
                </a:rPr>
                <a:t> </a:t>
              </a:r>
              <a:r>
                <a:rPr lang="ko-KR" altLang="en-US" sz="2000" spc="-100" dirty="0">
                  <a:solidFill>
                    <a:srgbClr val="343434"/>
                  </a:solidFill>
                  <a:ea typeface="210 MGothic 060"/>
                </a:rPr>
                <a:t>내역</a:t>
              </a:r>
              <a:endParaRPr lang="ko-KR" sz="2000" b="0" i="0" u="none" strike="noStrike" spc="-100" dirty="0">
                <a:solidFill>
                  <a:srgbClr val="343434"/>
                </a:solidFill>
                <a:ea typeface="210 MGothic 060"/>
              </a:endParaRPr>
            </a:p>
          </p:txBody>
        </p:sp>
        <p:sp>
          <p:nvSpPr>
            <p:cNvPr id="13" name="TextBox 13">
              <a:extLst>
                <a:ext uri="{FF2B5EF4-FFF2-40B4-BE49-F238E27FC236}">
                  <a16:creationId xmlns:a16="http://schemas.microsoft.com/office/drawing/2014/main" id="{D4D97A86-E74D-A467-2BA6-6953ADD8DE27}"/>
                </a:ext>
              </a:extLst>
            </p:cNvPr>
            <p:cNvSpPr txBox="1"/>
            <p:nvPr/>
          </p:nvSpPr>
          <p:spPr>
            <a:xfrm>
              <a:off x="12519890" y="2870345"/>
              <a:ext cx="5295900" cy="584200"/>
            </a:xfrm>
            <a:prstGeom prst="rect">
              <a:avLst/>
            </a:prstGeom>
          </p:spPr>
          <p:txBody>
            <a:bodyPr lIns="0" tIns="0" rIns="0" bIns="0" rtlCol="0" anchor="ctr"/>
            <a:lstStyle/>
            <a:p>
              <a:pPr lvl="0" algn="l">
                <a:lnSpc>
                  <a:spcPct val="125329"/>
                </a:lnSpc>
              </a:pPr>
              <a:r>
                <a:rPr lang="ko-KR" altLang="en-US" sz="1600" b="0" i="0" u="none" strike="noStrike" dirty="0">
                  <a:solidFill>
                    <a:srgbClr val="343434">
                      <a:alpha val="76863"/>
                    </a:srgbClr>
                  </a:solidFill>
                  <a:ea typeface="Pretendard Light"/>
                </a:rPr>
                <a:t>지금까지 구매 했던 기차표의 정보를 가져온다</a:t>
              </a:r>
              <a:r>
                <a:rPr lang="en-US" altLang="ko-KR" sz="1600" b="0" i="0" u="none" strike="noStrike" dirty="0">
                  <a:solidFill>
                    <a:srgbClr val="343434">
                      <a:alpha val="76863"/>
                    </a:srgbClr>
                  </a:solidFill>
                  <a:ea typeface="Pretendard Light"/>
                </a:rPr>
                <a:t>.</a:t>
              </a:r>
            </a:p>
            <a:p>
              <a:pPr lvl="0" algn="l">
                <a:lnSpc>
                  <a:spcPct val="125329"/>
                </a:lnSpc>
              </a:pPr>
              <a:r>
                <a:rPr lang="ko-KR" altLang="en-US" sz="1600" b="0" i="0" u="none" strike="noStrike" dirty="0">
                  <a:solidFill>
                    <a:srgbClr val="343434">
                      <a:alpha val="76863"/>
                    </a:srgbClr>
                  </a:solidFill>
                  <a:ea typeface="Pretendard Light"/>
                </a:rPr>
                <a:t>구매 날짜</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출발지</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도착지</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금액</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좌석 번호를 보여준다</a:t>
              </a:r>
              <a:r>
                <a:rPr lang="en-US" altLang="ko-KR" sz="1600" b="0" i="0" u="none" strike="noStrike"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grpSp>
      <p:sp>
        <p:nvSpPr>
          <p:cNvPr id="38" name="직사각형 37">
            <a:extLst>
              <a:ext uri="{FF2B5EF4-FFF2-40B4-BE49-F238E27FC236}">
                <a16:creationId xmlns:a16="http://schemas.microsoft.com/office/drawing/2014/main" id="{6BC5902A-0A5E-C7FA-45F0-A3AE5A10B8F8}"/>
              </a:ext>
            </a:extLst>
          </p:cNvPr>
          <p:cNvSpPr/>
          <p:nvPr/>
        </p:nvSpPr>
        <p:spPr>
          <a:xfrm>
            <a:off x="787400" y="1667098"/>
            <a:ext cx="9746094" cy="7073900"/>
          </a:xfrm>
          <a:prstGeom prst="rect">
            <a:avLst/>
          </a:prstGeom>
          <a:blipFill>
            <a:blip r:embed="rId7"/>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 name="그룹 7">
            <a:extLst>
              <a:ext uri="{FF2B5EF4-FFF2-40B4-BE49-F238E27FC236}">
                <a16:creationId xmlns:a16="http://schemas.microsoft.com/office/drawing/2014/main" id="{A8FC0AB1-BC45-D2EA-3508-47F6F8A11BE1}"/>
              </a:ext>
            </a:extLst>
          </p:cNvPr>
          <p:cNvGrpSpPr/>
          <p:nvPr/>
        </p:nvGrpSpPr>
        <p:grpSpPr>
          <a:xfrm>
            <a:off x="10870028" y="4742349"/>
            <a:ext cx="6997700" cy="1082452"/>
            <a:chOff x="10864845" y="7957205"/>
            <a:chExt cx="6997700" cy="1082452"/>
          </a:xfrm>
        </p:grpSpPr>
        <p:grpSp>
          <p:nvGrpSpPr>
            <p:cNvPr id="78" name="그룹 77">
              <a:extLst>
                <a:ext uri="{FF2B5EF4-FFF2-40B4-BE49-F238E27FC236}">
                  <a16:creationId xmlns:a16="http://schemas.microsoft.com/office/drawing/2014/main" id="{2AF58F91-85C7-7285-6AE8-1563EBC28776}"/>
                </a:ext>
              </a:extLst>
            </p:cNvPr>
            <p:cNvGrpSpPr/>
            <p:nvPr/>
          </p:nvGrpSpPr>
          <p:grpSpPr>
            <a:xfrm>
              <a:off x="10864845" y="8135005"/>
              <a:ext cx="723900" cy="725461"/>
              <a:chOff x="2908307" y="6230633"/>
              <a:chExt cx="639848" cy="639848"/>
            </a:xfrm>
          </p:grpSpPr>
          <p:pic>
            <p:nvPicPr>
              <p:cNvPr id="60" name="Picture 10">
                <a:extLst>
                  <a:ext uri="{FF2B5EF4-FFF2-40B4-BE49-F238E27FC236}">
                    <a16:creationId xmlns:a16="http://schemas.microsoft.com/office/drawing/2014/main" id="{97A8AA1D-FD3F-DCBC-4934-80074ACC3B24}"/>
                  </a:ext>
                </a:extLst>
              </p:cNvPr>
              <p:cNvPicPr>
                <a:picLocks noChangeAspect="1"/>
              </p:cNvPicPr>
              <p:nvPr/>
            </p:nvPicPr>
            <p:blipFill>
              <a:blip r:embed="rId8"/>
              <a:stretch>
                <a:fillRect/>
              </a:stretch>
            </p:blipFill>
            <p:spPr>
              <a:xfrm>
                <a:off x="2908307" y="6230633"/>
                <a:ext cx="639848" cy="639848"/>
              </a:xfrm>
              <a:prstGeom prst="rect">
                <a:avLst/>
              </a:prstGeom>
            </p:spPr>
          </p:pic>
          <p:sp>
            <p:nvSpPr>
              <p:cNvPr id="61" name="TextBox 11">
                <a:extLst>
                  <a:ext uri="{FF2B5EF4-FFF2-40B4-BE49-F238E27FC236}">
                    <a16:creationId xmlns:a16="http://schemas.microsoft.com/office/drawing/2014/main" id="{09BB04AC-3D64-3920-C500-3974BC1A8BD8}"/>
                  </a:ext>
                </a:extLst>
              </p:cNvPr>
              <p:cNvSpPr txBox="1"/>
              <p:nvPr/>
            </p:nvSpPr>
            <p:spPr>
              <a:xfrm>
                <a:off x="3026611" y="6385083"/>
                <a:ext cx="402389" cy="325537"/>
              </a:xfrm>
              <a:prstGeom prst="rect">
                <a:avLst/>
              </a:prstGeom>
            </p:spPr>
            <p:txBody>
              <a:bodyPr lIns="0" tIns="0" rIns="0" bIns="0" rtlCol="0" anchor="ctr"/>
              <a:lstStyle/>
              <a:p>
                <a:pPr lvl="0" algn="ctr">
                  <a:lnSpc>
                    <a:spcPct val="106240"/>
                  </a:lnSpc>
                </a:pPr>
                <a:r>
                  <a:rPr lang="en-US" b="1" dirty="0">
                    <a:solidFill>
                      <a:srgbClr val="343434"/>
                    </a:solidFill>
                    <a:latin typeface="210 MGothic 070"/>
                  </a:rPr>
                  <a:t>02</a:t>
                </a:r>
                <a:endParaRPr lang="en-US" b="1" i="0" u="none" strike="noStrike" dirty="0">
                  <a:solidFill>
                    <a:srgbClr val="343434"/>
                  </a:solidFill>
                  <a:latin typeface="210 MGothic 070"/>
                </a:endParaRPr>
              </a:p>
            </p:txBody>
          </p:sp>
        </p:grpSp>
        <p:grpSp>
          <p:nvGrpSpPr>
            <p:cNvPr id="65" name="그룹 64">
              <a:extLst>
                <a:ext uri="{FF2B5EF4-FFF2-40B4-BE49-F238E27FC236}">
                  <a16:creationId xmlns:a16="http://schemas.microsoft.com/office/drawing/2014/main" id="{24A67289-1044-BDAB-9F8A-26E30A6D14E2}"/>
                </a:ext>
              </a:extLst>
            </p:cNvPr>
            <p:cNvGrpSpPr/>
            <p:nvPr/>
          </p:nvGrpSpPr>
          <p:grpSpPr>
            <a:xfrm>
              <a:off x="11715745" y="7957205"/>
              <a:ext cx="6146800" cy="1082452"/>
              <a:chOff x="11668990" y="2413145"/>
              <a:chExt cx="6146800" cy="1082452"/>
            </a:xfrm>
          </p:grpSpPr>
          <p:pic>
            <p:nvPicPr>
              <p:cNvPr id="66" name="Picture 9">
                <a:extLst>
                  <a:ext uri="{FF2B5EF4-FFF2-40B4-BE49-F238E27FC236}">
                    <a16:creationId xmlns:a16="http://schemas.microsoft.com/office/drawing/2014/main" id="{792E5F24-7BA8-952B-E272-0DB76CFEFBAB}"/>
                  </a:ext>
                </a:extLst>
              </p:cNvPr>
              <p:cNvPicPr>
                <a:picLocks noChangeAspect="1"/>
              </p:cNvPicPr>
              <p:nvPr/>
            </p:nvPicPr>
            <p:blipFill>
              <a:blip r:embed="rId6"/>
              <a:stretch>
                <a:fillRect/>
              </a:stretch>
            </p:blipFill>
            <p:spPr>
              <a:xfrm>
                <a:off x="11668990" y="2895745"/>
                <a:ext cx="546100" cy="25400"/>
              </a:xfrm>
              <a:prstGeom prst="rect">
                <a:avLst/>
              </a:prstGeom>
            </p:spPr>
          </p:pic>
          <p:sp>
            <p:nvSpPr>
              <p:cNvPr id="67" name="TextBox 12">
                <a:extLst>
                  <a:ext uri="{FF2B5EF4-FFF2-40B4-BE49-F238E27FC236}">
                    <a16:creationId xmlns:a16="http://schemas.microsoft.com/office/drawing/2014/main" id="{A0A99EB7-621B-430E-8CBA-0AD831257607}"/>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[Train Search]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68" name="TextBox 13">
                <a:extLst>
                  <a:ext uri="{FF2B5EF4-FFF2-40B4-BE49-F238E27FC236}">
                    <a16:creationId xmlns:a16="http://schemas.microsoft.com/office/drawing/2014/main" id="{A047A74D-5192-DC04-350C-7664F5538339}"/>
                  </a:ext>
                </a:extLst>
              </p:cNvPr>
              <p:cNvSpPr txBox="1"/>
              <p:nvPr/>
            </p:nvSpPr>
            <p:spPr>
              <a:xfrm>
                <a:off x="12519890" y="2911397"/>
                <a:ext cx="5295900" cy="584200"/>
              </a:xfrm>
              <a:prstGeom prst="rect">
                <a:avLst/>
              </a:prstGeom>
            </p:spPr>
            <p:txBody>
              <a:bodyPr lIns="0" tIns="0" rIns="0" bIns="0" rtlCol="0" anchor="ctr"/>
              <a:lstStyle/>
              <a:p>
                <a:pPr lvl="0" algn="l">
                  <a:lnSpc>
                    <a:spcPct val="125329"/>
                  </a:lnSpc>
                </a:pPr>
                <a:r>
                  <a:rPr lang="en-US" altLang="ko-KR" sz="1600" b="0" i="0" u="none" strike="noStrike" dirty="0">
                    <a:solidFill>
                      <a:srgbClr val="343434">
                        <a:alpha val="76863"/>
                      </a:srgbClr>
                    </a:solidFill>
                    <a:ea typeface="Pretendard Light"/>
                  </a:rPr>
                  <a:t>Train Search </a:t>
                </a:r>
                <a:r>
                  <a:rPr lang="ko-KR" altLang="en-US" sz="1600" b="0" i="0" u="none" strike="noStrike" dirty="0">
                    <a:solidFill>
                      <a:srgbClr val="343434">
                        <a:alpha val="76863"/>
                      </a:srgbClr>
                    </a:solidFill>
                    <a:ea typeface="Pretendard Light"/>
                  </a:rPr>
                  <a:t>버튼을 눌렀을 때</a:t>
                </a:r>
                <a:r>
                  <a:rPr lang="en-US" altLang="ko-KR" sz="1600" b="0" i="0" u="none" strike="noStrike" dirty="0">
                    <a:solidFill>
                      <a:srgbClr val="343434">
                        <a:alpha val="76863"/>
                      </a:srgbClr>
                    </a:solidFill>
                    <a:ea typeface="Pretendard Light"/>
                  </a:rPr>
                  <a:t>, Train Search </a:t>
                </a:r>
                <a:r>
                  <a:rPr lang="ko-KR" altLang="en-US" sz="1600" b="0" i="0" u="none" strike="noStrike" dirty="0">
                    <a:solidFill>
                      <a:srgbClr val="343434">
                        <a:alpha val="76863"/>
                      </a:srgbClr>
                    </a:solidFill>
                    <a:ea typeface="Pretendard Light"/>
                  </a:rPr>
                  <a:t>페이지로 넘어간다</a:t>
                </a:r>
                <a:r>
                  <a:rPr lang="en-US" altLang="ko-KR" sz="1600" b="0" i="0" u="none" strike="noStrike"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grpSp>
      </p:grpSp>
      <p:grpSp>
        <p:nvGrpSpPr>
          <p:cNvPr id="71" name="그룹 70">
            <a:extLst>
              <a:ext uri="{FF2B5EF4-FFF2-40B4-BE49-F238E27FC236}">
                <a16:creationId xmlns:a16="http://schemas.microsoft.com/office/drawing/2014/main" id="{8FA2CBCC-5464-41FC-0621-282DD90723C8}"/>
              </a:ext>
            </a:extLst>
          </p:cNvPr>
          <p:cNvGrpSpPr/>
          <p:nvPr/>
        </p:nvGrpSpPr>
        <p:grpSpPr>
          <a:xfrm>
            <a:off x="14249400" y="503405"/>
            <a:ext cx="6986312" cy="1093119"/>
            <a:chOff x="977899" y="9309100"/>
            <a:chExt cx="7340600" cy="1093119"/>
          </a:xfrm>
        </p:grpSpPr>
        <p:sp>
          <p:nvSpPr>
            <p:cNvPr id="72" name="TextBox 3">
              <a:extLst>
                <a:ext uri="{FF2B5EF4-FFF2-40B4-BE49-F238E27FC236}">
                  <a16:creationId xmlns:a16="http://schemas.microsoft.com/office/drawing/2014/main" id="{0F22CDB5-CF07-BFC3-C8E7-E740622E32B6}"/>
                </a:ext>
              </a:extLst>
            </p:cNvPr>
            <p:cNvSpPr txBox="1"/>
            <p:nvPr/>
          </p:nvSpPr>
          <p:spPr>
            <a:xfrm rot="-21600000">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73" name="그래픽 72" descr="한 경로로 두 개 핀 보내기 단색으로 채워진">
              <a:extLst>
                <a:ext uri="{FF2B5EF4-FFF2-40B4-BE49-F238E27FC236}">
                  <a16:creationId xmlns:a16="http://schemas.microsoft.com/office/drawing/2014/main" id="{9C015C80-1CC9-BF5B-F9F2-05441D996D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57600" y="9309100"/>
              <a:ext cx="914400" cy="914400"/>
            </a:xfrm>
            <a:prstGeom prst="rect">
              <a:avLst/>
            </a:prstGeom>
          </p:spPr>
        </p:pic>
      </p:grpSp>
      <p:pic>
        <p:nvPicPr>
          <p:cNvPr id="82" name="그래픽 81" descr="덮인 책 단색으로 채워진">
            <a:extLst>
              <a:ext uri="{FF2B5EF4-FFF2-40B4-BE49-F238E27FC236}">
                <a16:creationId xmlns:a16="http://schemas.microsoft.com/office/drawing/2014/main" id="{C0541A8A-FD23-7A00-39DE-09D7B4BBFB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69595" y="2028446"/>
            <a:ext cx="914400" cy="914400"/>
          </a:xfrm>
          <a:prstGeom prst="rect">
            <a:avLst/>
          </a:prstGeom>
        </p:spPr>
      </p:pic>
      <p:pic>
        <p:nvPicPr>
          <p:cNvPr id="83" name="그래픽 82" descr="장난감 기차 단색으로 채워진">
            <a:extLst>
              <a:ext uri="{FF2B5EF4-FFF2-40B4-BE49-F238E27FC236}">
                <a16:creationId xmlns:a16="http://schemas.microsoft.com/office/drawing/2014/main" id="{36A85E1C-140F-5A2E-0869-98D15AEE3C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839827" y="9493333"/>
            <a:ext cx="819146" cy="819146"/>
          </a:xfrm>
          <a:prstGeom prst="rect">
            <a:avLst/>
          </a:prstGeom>
        </p:spPr>
      </p:pic>
      <p:grpSp>
        <p:nvGrpSpPr>
          <p:cNvPr id="10" name="그룹 9">
            <a:extLst>
              <a:ext uri="{FF2B5EF4-FFF2-40B4-BE49-F238E27FC236}">
                <a16:creationId xmlns:a16="http://schemas.microsoft.com/office/drawing/2014/main" id="{AA77BA93-1EBA-0206-90E5-A84DCD7B7C1A}"/>
              </a:ext>
            </a:extLst>
          </p:cNvPr>
          <p:cNvGrpSpPr/>
          <p:nvPr/>
        </p:nvGrpSpPr>
        <p:grpSpPr>
          <a:xfrm>
            <a:off x="10838294" y="3330657"/>
            <a:ext cx="6997700" cy="1082452"/>
            <a:chOff x="10864845" y="7957205"/>
            <a:chExt cx="6997700" cy="1082452"/>
          </a:xfrm>
        </p:grpSpPr>
        <p:grpSp>
          <p:nvGrpSpPr>
            <p:cNvPr id="11" name="그룹 10">
              <a:extLst>
                <a:ext uri="{FF2B5EF4-FFF2-40B4-BE49-F238E27FC236}">
                  <a16:creationId xmlns:a16="http://schemas.microsoft.com/office/drawing/2014/main" id="{F63DA358-1FD3-4140-1C12-AE84E5DAF29F}"/>
                </a:ext>
              </a:extLst>
            </p:cNvPr>
            <p:cNvGrpSpPr/>
            <p:nvPr/>
          </p:nvGrpSpPr>
          <p:grpSpPr>
            <a:xfrm>
              <a:off x="10864845" y="8135005"/>
              <a:ext cx="723900" cy="725461"/>
              <a:chOff x="2908307" y="6230633"/>
              <a:chExt cx="639848" cy="639848"/>
            </a:xfrm>
          </p:grpSpPr>
          <p:pic>
            <p:nvPicPr>
              <p:cNvPr id="43" name="Picture 10">
                <a:extLst>
                  <a:ext uri="{FF2B5EF4-FFF2-40B4-BE49-F238E27FC236}">
                    <a16:creationId xmlns:a16="http://schemas.microsoft.com/office/drawing/2014/main" id="{ADD34FA9-4724-301B-9DE7-66FF091A5846}"/>
                  </a:ext>
                </a:extLst>
              </p:cNvPr>
              <p:cNvPicPr>
                <a:picLocks noChangeAspect="1"/>
              </p:cNvPicPr>
              <p:nvPr/>
            </p:nvPicPr>
            <p:blipFill>
              <a:blip r:embed="rId8"/>
              <a:stretch>
                <a:fillRect/>
              </a:stretch>
            </p:blipFill>
            <p:spPr>
              <a:xfrm>
                <a:off x="2908307" y="6230633"/>
                <a:ext cx="639848" cy="639848"/>
              </a:xfrm>
              <a:prstGeom prst="rect">
                <a:avLst/>
              </a:prstGeom>
            </p:spPr>
          </p:pic>
          <p:sp>
            <p:nvSpPr>
              <p:cNvPr id="44" name="TextBox 11">
                <a:extLst>
                  <a:ext uri="{FF2B5EF4-FFF2-40B4-BE49-F238E27FC236}">
                    <a16:creationId xmlns:a16="http://schemas.microsoft.com/office/drawing/2014/main" id="{F3398CC5-3C43-5B66-56E8-F17563CE1362}"/>
                  </a:ext>
                </a:extLst>
              </p:cNvPr>
              <p:cNvSpPr txBox="1"/>
              <p:nvPr/>
            </p:nvSpPr>
            <p:spPr>
              <a:xfrm>
                <a:off x="3026611" y="6385083"/>
                <a:ext cx="402389" cy="325537"/>
              </a:xfrm>
              <a:prstGeom prst="rect">
                <a:avLst/>
              </a:prstGeom>
            </p:spPr>
            <p:txBody>
              <a:bodyPr lIns="0" tIns="0" rIns="0" bIns="0" rtlCol="0" anchor="ctr"/>
              <a:lstStyle/>
              <a:p>
                <a:pPr lvl="0" algn="ctr">
                  <a:lnSpc>
                    <a:spcPct val="106240"/>
                  </a:lnSpc>
                </a:pPr>
                <a:r>
                  <a:rPr lang="en-US" b="1" dirty="0">
                    <a:solidFill>
                      <a:srgbClr val="343434"/>
                    </a:solidFill>
                    <a:latin typeface="210 MGothic 070"/>
                  </a:rPr>
                  <a:t>01</a:t>
                </a:r>
                <a:endParaRPr lang="en-US" b="1" i="0" u="none" strike="noStrike" dirty="0">
                  <a:solidFill>
                    <a:srgbClr val="343434"/>
                  </a:solidFill>
                  <a:latin typeface="210 MGothic 070"/>
                </a:endParaRPr>
              </a:p>
            </p:txBody>
          </p:sp>
        </p:grpSp>
        <p:grpSp>
          <p:nvGrpSpPr>
            <p:cNvPr id="37" name="그룹 36">
              <a:extLst>
                <a:ext uri="{FF2B5EF4-FFF2-40B4-BE49-F238E27FC236}">
                  <a16:creationId xmlns:a16="http://schemas.microsoft.com/office/drawing/2014/main" id="{994E503E-D0F1-840A-788A-0ABAB6EF61DB}"/>
                </a:ext>
              </a:extLst>
            </p:cNvPr>
            <p:cNvGrpSpPr/>
            <p:nvPr/>
          </p:nvGrpSpPr>
          <p:grpSpPr>
            <a:xfrm>
              <a:off x="11715745" y="7957205"/>
              <a:ext cx="6146800" cy="1082452"/>
              <a:chOff x="11668990" y="2413145"/>
              <a:chExt cx="6146800" cy="1082452"/>
            </a:xfrm>
          </p:grpSpPr>
          <p:pic>
            <p:nvPicPr>
              <p:cNvPr id="39" name="Picture 9">
                <a:extLst>
                  <a:ext uri="{FF2B5EF4-FFF2-40B4-BE49-F238E27FC236}">
                    <a16:creationId xmlns:a16="http://schemas.microsoft.com/office/drawing/2014/main" id="{B3F668A0-6A1B-20EE-8FC0-A2BB18CDF7B5}"/>
                  </a:ext>
                </a:extLst>
              </p:cNvPr>
              <p:cNvPicPr>
                <a:picLocks noChangeAspect="1"/>
              </p:cNvPicPr>
              <p:nvPr/>
            </p:nvPicPr>
            <p:blipFill>
              <a:blip r:embed="rId6"/>
              <a:stretch>
                <a:fillRect/>
              </a:stretch>
            </p:blipFill>
            <p:spPr>
              <a:xfrm>
                <a:off x="11668990" y="2895745"/>
                <a:ext cx="546100" cy="25400"/>
              </a:xfrm>
              <a:prstGeom prst="rect">
                <a:avLst/>
              </a:prstGeom>
            </p:spPr>
          </p:pic>
          <p:sp>
            <p:nvSpPr>
              <p:cNvPr id="41" name="TextBox 12">
                <a:extLst>
                  <a:ext uri="{FF2B5EF4-FFF2-40B4-BE49-F238E27FC236}">
                    <a16:creationId xmlns:a16="http://schemas.microsoft.com/office/drawing/2014/main" id="{6DBEF61C-1B2E-F08B-FFE8-FE83FAE2592F}"/>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a:t>
                </a:r>
                <a:r>
                  <a:rPr lang="ko-KR" altLang="en-US" sz="2000" spc="-100" dirty="0">
                    <a:solidFill>
                      <a:srgbClr val="343434"/>
                    </a:solidFill>
                    <a:ea typeface="210 MGothic 060"/>
                  </a:rPr>
                  <a:t>조회</a:t>
                </a:r>
                <a:r>
                  <a:rPr lang="en-US" altLang="ko-KR" sz="2000" spc="-100" dirty="0">
                    <a:solidFill>
                      <a:srgbClr val="343434"/>
                    </a:solidFill>
                    <a:ea typeface="210 MGothic 060"/>
                  </a:rPr>
                  <a:t>]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42" name="TextBox 13">
                <a:extLst>
                  <a:ext uri="{FF2B5EF4-FFF2-40B4-BE49-F238E27FC236}">
                    <a16:creationId xmlns:a16="http://schemas.microsoft.com/office/drawing/2014/main" id="{BF831AF0-C10A-AAB9-456B-E9CED05AD66C}"/>
                  </a:ext>
                </a:extLst>
              </p:cNvPr>
              <p:cNvSpPr txBox="1"/>
              <p:nvPr/>
            </p:nvSpPr>
            <p:spPr>
              <a:xfrm>
                <a:off x="12519890" y="2911397"/>
                <a:ext cx="5295900" cy="584200"/>
              </a:xfrm>
              <a:prstGeom prst="rect">
                <a:avLst/>
              </a:prstGeom>
            </p:spPr>
            <p:txBody>
              <a:bodyPr lIns="0" tIns="0" rIns="0" bIns="0" rtlCol="0" anchor="ctr"/>
              <a:lstStyle/>
              <a:p>
                <a:pPr lvl="0" algn="l">
                  <a:lnSpc>
                    <a:spcPct val="125329"/>
                  </a:lnSpc>
                </a:pPr>
                <a:r>
                  <a:rPr lang="ko-KR" altLang="en-US" sz="1600" dirty="0">
                    <a:solidFill>
                      <a:srgbClr val="343434">
                        <a:alpha val="76863"/>
                      </a:srgbClr>
                    </a:solidFill>
                    <a:ea typeface="Pretendard Light"/>
                  </a:rPr>
                  <a:t>조회 버튼을 누르면</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전체 구매 날짜와 출발지</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도착지</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금액</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좌석번호를  </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보여준다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grpSp>
      </p:grpSp>
      <p:grpSp>
        <p:nvGrpSpPr>
          <p:cNvPr id="45" name="그룹 44">
            <a:extLst>
              <a:ext uri="{FF2B5EF4-FFF2-40B4-BE49-F238E27FC236}">
                <a16:creationId xmlns:a16="http://schemas.microsoft.com/office/drawing/2014/main" id="{444A2DED-C393-196F-A5D8-271A48D5ADD0}"/>
              </a:ext>
            </a:extLst>
          </p:cNvPr>
          <p:cNvGrpSpPr/>
          <p:nvPr/>
        </p:nvGrpSpPr>
        <p:grpSpPr>
          <a:xfrm>
            <a:off x="4800600" y="4006850"/>
            <a:ext cx="639848" cy="639848"/>
            <a:chOff x="6866464" y="3698427"/>
            <a:chExt cx="639848" cy="639848"/>
          </a:xfrm>
        </p:grpSpPr>
        <p:pic>
          <p:nvPicPr>
            <p:cNvPr id="46" name="Picture 10">
              <a:extLst>
                <a:ext uri="{FF2B5EF4-FFF2-40B4-BE49-F238E27FC236}">
                  <a16:creationId xmlns:a16="http://schemas.microsoft.com/office/drawing/2014/main" id="{05E79600-8A91-FDED-4199-D7115D7DD916}"/>
                </a:ext>
              </a:extLst>
            </p:cNvPr>
            <p:cNvPicPr>
              <a:picLocks noChangeAspect="1"/>
            </p:cNvPicPr>
            <p:nvPr/>
          </p:nvPicPr>
          <p:blipFill>
            <a:blip r:embed="rId8"/>
            <a:stretch>
              <a:fillRect/>
            </a:stretch>
          </p:blipFill>
          <p:spPr>
            <a:xfrm>
              <a:off x="6866464" y="3698427"/>
              <a:ext cx="639848" cy="639848"/>
            </a:xfrm>
            <a:prstGeom prst="rect">
              <a:avLst/>
            </a:prstGeom>
          </p:spPr>
        </p:pic>
        <p:sp>
          <p:nvSpPr>
            <p:cNvPr id="47" name="TextBox 11">
              <a:extLst>
                <a:ext uri="{FF2B5EF4-FFF2-40B4-BE49-F238E27FC236}">
                  <a16:creationId xmlns:a16="http://schemas.microsoft.com/office/drawing/2014/main" id="{AB9957B6-2536-C0B1-378B-AA29EA4D6231}"/>
                </a:ext>
              </a:extLst>
            </p:cNvPr>
            <p:cNvSpPr txBox="1"/>
            <p:nvPr/>
          </p:nvSpPr>
          <p:spPr>
            <a:xfrm>
              <a:off x="6973886" y="3841472"/>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01</a:t>
              </a:r>
            </a:p>
          </p:txBody>
        </p:sp>
      </p:grpSp>
      <p:grpSp>
        <p:nvGrpSpPr>
          <p:cNvPr id="48" name="그룹 47">
            <a:extLst>
              <a:ext uri="{FF2B5EF4-FFF2-40B4-BE49-F238E27FC236}">
                <a16:creationId xmlns:a16="http://schemas.microsoft.com/office/drawing/2014/main" id="{CB2B5943-DC01-B3B1-AC85-A06E25F422E3}"/>
              </a:ext>
            </a:extLst>
          </p:cNvPr>
          <p:cNvGrpSpPr/>
          <p:nvPr/>
        </p:nvGrpSpPr>
        <p:grpSpPr>
          <a:xfrm>
            <a:off x="6344317" y="7466098"/>
            <a:ext cx="639848" cy="639848"/>
            <a:chOff x="6866464" y="3698427"/>
            <a:chExt cx="639848" cy="639848"/>
          </a:xfrm>
        </p:grpSpPr>
        <p:pic>
          <p:nvPicPr>
            <p:cNvPr id="55" name="Picture 10">
              <a:extLst>
                <a:ext uri="{FF2B5EF4-FFF2-40B4-BE49-F238E27FC236}">
                  <a16:creationId xmlns:a16="http://schemas.microsoft.com/office/drawing/2014/main" id="{2D241485-E8A1-CE8A-A27A-3FA61CF76F09}"/>
                </a:ext>
              </a:extLst>
            </p:cNvPr>
            <p:cNvPicPr>
              <a:picLocks noChangeAspect="1"/>
            </p:cNvPicPr>
            <p:nvPr/>
          </p:nvPicPr>
          <p:blipFill>
            <a:blip r:embed="rId8"/>
            <a:stretch>
              <a:fillRect/>
            </a:stretch>
          </p:blipFill>
          <p:spPr>
            <a:xfrm>
              <a:off x="6866464" y="3698427"/>
              <a:ext cx="639848" cy="639848"/>
            </a:xfrm>
            <a:prstGeom prst="rect">
              <a:avLst/>
            </a:prstGeom>
          </p:spPr>
        </p:pic>
        <p:sp>
          <p:nvSpPr>
            <p:cNvPr id="56" name="TextBox 11">
              <a:extLst>
                <a:ext uri="{FF2B5EF4-FFF2-40B4-BE49-F238E27FC236}">
                  <a16:creationId xmlns:a16="http://schemas.microsoft.com/office/drawing/2014/main" id="{6D173C6C-9A1C-269C-ABE2-FAAB9814DFCF}"/>
                </a:ext>
              </a:extLst>
            </p:cNvPr>
            <p:cNvSpPr txBox="1"/>
            <p:nvPr/>
          </p:nvSpPr>
          <p:spPr>
            <a:xfrm>
              <a:off x="6973886" y="3841472"/>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02</a:t>
              </a:r>
            </a:p>
          </p:txBody>
        </p:sp>
      </p:grpSp>
    </p:spTree>
    <p:extLst>
      <p:ext uri="{BB962C8B-B14F-4D97-AF65-F5344CB8AC3E}">
        <p14:creationId xmlns:p14="http://schemas.microsoft.com/office/powerpoint/2010/main" val="829653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31A4D-F6A4-297E-65DB-92592B1DFCE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D640241-1E04-FE98-6C6C-B92E6B76E987}"/>
              </a:ext>
            </a:extLst>
          </p:cNvPr>
          <p:cNvPicPr>
            <a:picLocks noChangeAspect="1"/>
          </p:cNvPicPr>
          <p:nvPr/>
        </p:nvPicPr>
        <p:blipFill>
          <a:blip r:embed="rId2"/>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7CA1F4F2-0692-EABA-363F-108F71C2A675}"/>
              </a:ext>
            </a:extLst>
          </p:cNvPr>
          <p:cNvPicPr>
            <a:picLocks noChangeAspect="1"/>
          </p:cNvPicPr>
          <p:nvPr/>
        </p:nvPicPr>
        <p:blipFill>
          <a:blip r:embed="rId3"/>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8B73D8B6-38DA-B208-F4BB-B3E044FF3B21}"/>
              </a:ext>
            </a:extLst>
          </p:cNvPr>
          <p:cNvPicPr>
            <a:picLocks noChangeAspect="1"/>
          </p:cNvPicPr>
          <p:nvPr/>
        </p:nvPicPr>
        <p:blipFill>
          <a:blip r:embed="rId4"/>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E56C5501-D4CC-8C36-F429-14FD3CD634D5}"/>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dirty="0">
                <a:solidFill>
                  <a:srgbClr val="F7F7F7"/>
                </a:solidFill>
                <a:latin typeface="Pretendard SemiBold"/>
              </a:rPr>
              <a:t>04</a:t>
            </a:r>
            <a:endParaRPr lang="en-US" sz="2000" b="0" i="0" u="none" strike="noStrike" dirty="0">
              <a:solidFill>
                <a:srgbClr val="F7F7F7"/>
              </a:solidFill>
              <a:latin typeface="Pretendard SemiBold"/>
            </a:endParaRPr>
          </a:p>
        </p:txBody>
      </p:sp>
      <p:sp>
        <p:nvSpPr>
          <p:cNvPr id="7" name="TextBox 7">
            <a:extLst>
              <a:ext uri="{FF2B5EF4-FFF2-40B4-BE49-F238E27FC236}">
                <a16:creationId xmlns:a16="http://schemas.microsoft.com/office/drawing/2014/main" id="{DFA331B4-E3EA-1877-C52C-BDA5B393704E}"/>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 </a:t>
            </a:r>
            <a:r>
              <a:rPr lang="ko-KR" altLang="en-US" sz="5100" b="0" i="0" u="none" strike="noStrike" dirty="0">
                <a:solidFill>
                  <a:srgbClr val="343434"/>
                </a:solidFill>
                <a:ea typeface="Pretendard Medium"/>
              </a:rPr>
              <a:t>스토리보드</a:t>
            </a:r>
            <a:endParaRPr lang="ko-KR" sz="5100" b="0" i="0" u="none" strike="noStrike" dirty="0">
              <a:solidFill>
                <a:srgbClr val="343434"/>
              </a:solidFill>
              <a:ea typeface="Pretendard Medium"/>
            </a:endParaRPr>
          </a:p>
        </p:txBody>
      </p:sp>
      <p:pic>
        <p:nvPicPr>
          <p:cNvPr id="29" name="Picture 29">
            <a:extLst>
              <a:ext uri="{FF2B5EF4-FFF2-40B4-BE49-F238E27FC236}">
                <a16:creationId xmlns:a16="http://schemas.microsoft.com/office/drawing/2014/main" id="{E03FC147-80BE-99ED-C5C4-87E7E5F30BBB}"/>
              </a:ext>
            </a:extLst>
          </p:cNvPr>
          <p:cNvPicPr>
            <a:picLocks noChangeAspect="1"/>
          </p:cNvPicPr>
          <p:nvPr/>
        </p:nvPicPr>
        <p:blipFill>
          <a:blip r:embed="rId5"/>
          <a:stretch>
            <a:fillRect/>
          </a:stretch>
        </p:blipFill>
        <p:spPr>
          <a:xfrm>
            <a:off x="1840345" y="9467850"/>
            <a:ext cx="16433800" cy="800100"/>
          </a:xfrm>
          <a:prstGeom prst="rect">
            <a:avLst/>
          </a:prstGeom>
        </p:spPr>
      </p:pic>
      <p:sp>
        <p:nvSpPr>
          <p:cNvPr id="30" name="TextBox 30">
            <a:extLst>
              <a:ext uri="{FF2B5EF4-FFF2-40B4-BE49-F238E27FC236}">
                <a16:creationId xmlns:a16="http://schemas.microsoft.com/office/drawing/2014/main" id="{E95DD586-9AAD-1023-5B32-66885A796DED}"/>
              </a:ext>
            </a:extLst>
          </p:cNvPr>
          <p:cNvSpPr txBox="1"/>
          <p:nvPr/>
        </p:nvSpPr>
        <p:spPr>
          <a:xfrm>
            <a:off x="3429000" y="9662495"/>
            <a:ext cx="12395200" cy="393700"/>
          </a:xfrm>
          <a:prstGeom prst="rect">
            <a:avLst/>
          </a:prstGeom>
        </p:spPr>
        <p:txBody>
          <a:bodyPr lIns="0" tIns="0" rIns="0" bIns="0" rtlCol="0" anchor="ctr"/>
          <a:lstStyle/>
          <a:p>
            <a:pPr algn="ctr">
              <a:lnSpc>
                <a:spcPct val="106240"/>
              </a:lnSpc>
            </a:pPr>
            <a:r>
              <a:rPr lang="en-US" sz="3600" b="0" i="0" u="none" strike="noStrike" spc="-100" dirty="0">
                <a:solidFill>
                  <a:srgbClr val="FCFCFC"/>
                </a:solidFill>
                <a:latin typeface="Pretendard Regular"/>
              </a:rPr>
              <a:t>Mileage</a:t>
            </a:r>
          </a:p>
        </p:txBody>
      </p:sp>
      <p:grpSp>
        <p:nvGrpSpPr>
          <p:cNvPr id="49" name="그룹 48">
            <a:extLst>
              <a:ext uri="{FF2B5EF4-FFF2-40B4-BE49-F238E27FC236}">
                <a16:creationId xmlns:a16="http://schemas.microsoft.com/office/drawing/2014/main" id="{0281889D-4489-3AFD-877D-B3F9414420E0}"/>
              </a:ext>
            </a:extLst>
          </p:cNvPr>
          <p:cNvGrpSpPr/>
          <p:nvPr/>
        </p:nvGrpSpPr>
        <p:grpSpPr>
          <a:xfrm>
            <a:off x="10369362" y="7495217"/>
            <a:ext cx="6902157" cy="1109161"/>
            <a:chOff x="10913633" y="2345384"/>
            <a:chExt cx="6902157" cy="1109161"/>
          </a:xfrm>
        </p:grpSpPr>
        <p:sp>
          <p:nvSpPr>
            <p:cNvPr id="12" name="TextBox 12">
              <a:extLst>
                <a:ext uri="{FF2B5EF4-FFF2-40B4-BE49-F238E27FC236}">
                  <a16:creationId xmlns:a16="http://schemas.microsoft.com/office/drawing/2014/main" id="{9D8F7E85-87A7-46BA-A2C2-BB64B6C0DDA9}"/>
                </a:ext>
              </a:extLst>
            </p:cNvPr>
            <p:cNvSpPr txBox="1"/>
            <p:nvPr/>
          </p:nvSpPr>
          <p:spPr>
            <a:xfrm>
              <a:off x="12482993" y="2345384"/>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 </a:t>
              </a:r>
              <a:r>
                <a:rPr lang="en-US" altLang="ko-KR" sz="2000" spc="-100" dirty="0" err="1">
                  <a:solidFill>
                    <a:srgbClr val="343434"/>
                  </a:solidFill>
                  <a:ea typeface="210 MGothic 060"/>
                </a:rPr>
                <a:t>MyPage</a:t>
              </a:r>
              <a:r>
                <a:rPr lang="en-US" altLang="ko-KR" sz="2000" spc="-100" dirty="0">
                  <a:solidFill>
                    <a:srgbClr val="343434"/>
                  </a:solidFill>
                  <a:ea typeface="210 MGothic 060"/>
                </a:rPr>
                <a:t> </a:t>
              </a:r>
              <a:r>
                <a:rPr lang="ko-KR" altLang="en-US" sz="2000" spc="-100" dirty="0">
                  <a:solidFill>
                    <a:srgbClr val="343434"/>
                  </a:solidFill>
                  <a:ea typeface="210 MGothic 060"/>
                </a:rPr>
                <a:t> 경로 </a:t>
              </a:r>
              <a:r>
                <a:rPr lang="en-US" altLang="ko-KR" sz="2000" spc="-100" dirty="0">
                  <a:solidFill>
                    <a:srgbClr val="343434"/>
                  </a:solidFill>
                  <a:ea typeface="210 MGothic 060"/>
                </a:rPr>
                <a:t>*</a:t>
              </a:r>
              <a:endParaRPr lang="ko-KR" sz="2000" b="0" i="0" u="none" strike="noStrike" spc="-100" dirty="0">
                <a:solidFill>
                  <a:srgbClr val="343434"/>
                </a:solidFill>
                <a:ea typeface="210 MGothic 060"/>
              </a:endParaRPr>
            </a:p>
          </p:txBody>
        </p:sp>
        <p:sp>
          <p:nvSpPr>
            <p:cNvPr id="13" name="TextBox 13">
              <a:extLst>
                <a:ext uri="{FF2B5EF4-FFF2-40B4-BE49-F238E27FC236}">
                  <a16:creationId xmlns:a16="http://schemas.microsoft.com/office/drawing/2014/main" id="{413C9445-E05F-D430-05D8-AD3F8A73BFAB}"/>
                </a:ext>
              </a:extLst>
            </p:cNvPr>
            <p:cNvSpPr txBox="1"/>
            <p:nvPr/>
          </p:nvSpPr>
          <p:spPr>
            <a:xfrm>
              <a:off x="12519890" y="2870345"/>
              <a:ext cx="5295900" cy="584200"/>
            </a:xfrm>
            <a:prstGeom prst="rect">
              <a:avLst/>
            </a:prstGeom>
          </p:spPr>
          <p:txBody>
            <a:bodyPr lIns="0" tIns="0" rIns="0" bIns="0" rtlCol="0" anchor="ctr"/>
            <a:lstStyle/>
            <a:p>
              <a:pPr lvl="0" algn="l">
                <a:lnSpc>
                  <a:spcPct val="125329"/>
                </a:lnSpc>
              </a:pPr>
              <a:r>
                <a:rPr lang="en-US" altLang="ko-KR" sz="1600" b="0" i="0" u="none" strike="noStrike" dirty="0" err="1">
                  <a:solidFill>
                    <a:srgbClr val="343434">
                      <a:alpha val="76863"/>
                    </a:srgbClr>
                  </a:solidFill>
                  <a:ea typeface="Pretendard Light"/>
                </a:rPr>
                <a:t>Mypage</a:t>
              </a:r>
              <a:r>
                <a:rPr lang="ko-KR" altLang="en-US" sz="1600" b="0" i="0" u="none" strike="noStrike" dirty="0">
                  <a:solidFill>
                    <a:srgbClr val="343434">
                      <a:alpha val="76863"/>
                    </a:srgbClr>
                  </a:solidFill>
                  <a:ea typeface="Pretendard Light"/>
                </a:rPr>
                <a:t>는 </a:t>
              </a:r>
              <a:r>
                <a:rPr lang="en-US" altLang="ko-KR" sz="1600" b="0" i="0" u="none" strike="noStrike" dirty="0">
                  <a:solidFill>
                    <a:srgbClr val="343434">
                      <a:alpha val="76863"/>
                    </a:srgbClr>
                  </a:solidFill>
                  <a:ea typeface="Pretendard Light"/>
                </a:rPr>
                <a:t>Main</a:t>
              </a:r>
              <a:r>
                <a:rPr lang="ko-KR" altLang="en-US" sz="1600" b="0" i="0" u="none" strike="noStrike" dirty="0">
                  <a:solidFill>
                    <a:srgbClr val="343434">
                      <a:alpha val="76863"/>
                    </a:srgbClr>
                  </a:solidFill>
                  <a:ea typeface="Pretendard Light"/>
                </a:rPr>
                <a:t>에 없기 </a:t>
              </a:r>
              <a:r>
                <a:rPr lang="ko-KR" altLang="en-US" sz="1600" dirty="0">
                  <a:solidFill>
                    <a:srgbClr val="343434">
                      <a:alpha val="76863"/>
                    </a:srgbClr>
                  </a:solidFill>
                  <a:ea typeface="Pretendard Light"/>
                </a:rPr>
                <a:t>때문에 </a:t>
              </a:r>
              <a:r>
                <a:rPr lang="en-US" altLang="ko-KR" sz="1600" dirty="0">
                  <a:solidFill>
                    <a:srgbClr val="343434">
                      <a:alpha val="76863"/>
                    </a:srgbClr>
                  </a:solidFill>
                  <a:ea typeface="Pretendard Light"/>
                </a:rPr>
                <a:t>Main </a:t>
              </a:r>
              <a:r>
                <a:rPr lang="ko-KR" altLang="en-US" sz="1600" dirty="0">
                  <a:solidFill>
                    <a:srgbClr val="343434">
                      <a:alpha val="76863"/>
                    </a:srgbClr>
                  </a:solidFill>
                  <a:ea typeface="Pretendard Light"/>
                </a:rPr>
                <a:t>에서 </a:t>
              </a:r>
              <a:r>
                <a:rPr lang="en-US" altLang="ko-KR" sz="1600" b="0" i="0" u="none" strike="noStrike" dirty="0" err="1">
                  <a:solidFill>
                    <a:srgbClr val="343434">
                      <a:alpha val="76863"/>
                    </a:srgbClr>
                  </a:solidFill>
                  <a:ea typeface="Pretendard Light"/>
                </a:rPr>
                <a:t>Mypage</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버튼을 눌러서 </a:t>
              </a:r>
              <a:r>
                <a:rPr lang="en-US" altLang="ko-KR" sz="1600" b="0" i="0" u="none" strike="noStrike" dirty="0" err="1">
                  <a:solidFill>
                    <a:srgbClr val="343434">
                      <a:alpha val="76863"/>
                    </a:srgbClr>
                  </a:solidFill>
                  <a:ea typeface="Pretendard Light"/>
                </a:rPr>
                <a:t>Mypage</a:t>
              </a:r>
              <a:r>
                <a:rPr lang="ko-KR" altLang="en-US" sz="1600" dirty="0">
                  <a:solidFill>
                    <a:srgbClr val="343434">
                      <a:alpha val="76863"/>
                    </a:srgbClr>
                  </a:solidFill>
                  <a:ea typeface="Pretendard Light"/>
                </a:rPr>
                <a:t> 화면으로 이동한후</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 </a:t>
              </a:r>
              <a:r>
                <a:rPr lang="en-US" altLang="ko-KR" sz="1600" dirty="0">
                  <a:solidFill>
                    <a:srgbClr val="343434">
                      <a:alpha val="76863"/>
                    </a:srgbClr>
                  </a:solidFill>
                  <a:ea typeface="Pretendard Light"/>
                </a:rPr>
                <a:t>Mileage </a:t>
              </a:r>
              <a:r>
                <a:rPr lang="ko-KR" altLang="en-US" sz="1600" dirty="0">
                  <a:solidFill>
                    <a:srgbClr val="343434">
                      <a:alpha val="76863"/>
                    </a:srgbClr>
                  </a:solidFill>
                  <a:ea typeface="Pretendard Light"/>
                </a:rPr>
                <a:t>버튼을 눌러서 </a:t>
              </a:r>
              <a:r>
                <a:rPr lang="en-US" altLang="ko-KR" sz="1600" dirty="0">
                  <a:solidFill>
                    <a:srgbClr val="343434">
                      <a:alpha val="76863"/>
                    </a:srgbClr>
                  </a:solidFill>
                  <a:ea typeface="Pretendard Light"/>
                </a:rPr>
                <a:t>Mileage </a:t>
              </a:r>
              <a:r>
                <a:rPr lang="ko-KR" altLang="en-US" sz="1600" dirty="0">
                  <a:solidFill>
                    <a:srgbClr val="343434">
                      <a:alpha val="76863"/>
                    </a:srgbClr>
                  </a:solidFill>
                  <a:ea typeface="Pretendard Light"/>
                </a:rPr>
                <a:t>페이지로 넘어간다</a:t>
              </a:r>
              <a:r>
                <a:rPr lang="en-US" altLang="ko-KR" sz="1600" dirty="0">
                  <a:solidFill>
                    <a:srgbClr val="343434">
                      <a:alpha val="76863"/>
                    </a:srgbClr>
                  </a:solidFill>
                  <a:ea typeface="Pretendard Light"/>
                </a:rPr>
                <a:t>.</a:t>
              </a:r>
              <a:r>
                <a:rPr lang="en-US" altLang="ko-KR" sz="1600" b="0" i="0" u="none" strike="noStrike"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sp>
          <p:nvSpPr>
            <p:cNvPr id="11" name="TextBox 11">
              <a:extLst>
                <a:ext uri="{FF2B5EF4-FFF2-40B4-BE49-F238E27FC236}">
                  <a16:creationId xmlns:a16="http://schemas.microsoft.com/office/drawing/2014/main" id="{64342D0C-EC21-E054-2C9B-D635B56E3519}"/>
                </a:ext>
              </a:extLst>
            </p:cNvPr>
            <p:cNvSpPr txBox="1"/>
            <p:nvPr/>
          </p:nvSpPr>
          <p:spPr>
            <a:xfrm>
              <a:off x="10913633" y="2768745"/>
              <a:ext cx="546100" cy="368300"/>
            </a:xfrm>
            <a:prstGeom prst="rect">
              <a:avLst/>
            </a:prstGeom>
          </p:spPr>
          <p:txBody>
            <a:bodyPr lIns="0" tIns="0" rIns="0" bIns="0" rtlCol="0" anchor="ctr"/>
            <a:lstStyle/>
            <a:p>
              <a:pPr lvl="0" algn="ctr">
                <a:lnSpc>
                  <a:spcPct val="106240"/>
                </a:lnSpc>
              </a:pPr>
              <a:endParaRPr lang="en-US" sz="2100" b="1" i="0" u="none" strike="noStrike" dirty="0">
                <a:solidFill>
                  <a:srgbClr val="343434"/>
                </a:solidFill>
                <a:latin typeface="210 MGothic 070"/>
              </a:endParaRPr>
            </a:p>
          </p:txBody>
        </p:sp>
      </p:grpSp>
      <p:sp>
        <p:nvSpPr>
          <p:cNvPr id="38" name="직사각형 37">
            <a:extLst>
              <a:ext uri="{FF2B5EF4-FFF2-40B4-BE49-F238E27FC236}">
                <a16:creationId xmlns:a16="http://schemas.microsoft.com/office/drawing/2014/main" id="{CAB84F7B-B6A7-B8AA-2E07-AA2B99026647}"/>
              </a:ext>
            </a:extLst>
          </p:cNvPr>
          <p:cNvSpPr/>
          <p:nvPr/>
        </p:nvSpPr>
        <p:spPr>
          <a:xfrm>
            <a:off x="787400" y="1667098"/>
            <a:ext cx="9746094" cy="7073900"/>
          </a:xfrm>
          <a:prstGeom prst="rect">
            <a:avLst/>
          </a:prstGeom>
          <a:blipFill>
            <a:blip r:embed="rId6"/>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04C9691B-F4E0-3389-7A8C-B7ADC36BEFA7}"/>
              </a:ext>
            </a:extLst>
          </p:cNvPr>
          <p:cNvGrpSpPr/>
          <p:nvPr/>
        </p:nvGrpSpPr>
        <p:grpSpPr>
          <a:xfrm>
            <a:off x="11125200" y="2125689"/>
            <a:ext cx="6994315" cy="908050"/>
            <a:chOff x="10818090" y="2413145"/>
            <a:chExt cx="6994315" cy="908050"/>
          </a:xfrm>
        </p:grpSpPr>
        <p:pic>
          <p:nvPicPr>
            <p:cNvPr id="51" name="Picture 9">
              <a:extLst>
                <a:ext uri="{FF2B5EF4-FFF2-40B4-BE49-F238E27FC236}">
                  <a16:creationId xmlns:a16="http://schemas.microsoft.com/office/drawing/2014/main" id="{090AE1FD-5021-01C5-784A-7B9B9D9F8CE7}"/>
                </a:ext>
              </a:extLst>
            </p:cNvPr>
            <p:cNvPicPr>
              <a:picLocks noChangeAspect="1"/>
            </p:cNvPicPr>
            <p:nvPr/>
          </p:nvPicPr>
          <p:blipFill>
            <a:blip r:embed="rId7"/>
            <a:stretch>
              <a:fillRect/>
            </a:stretch>
          </p:blipFill>
          <p:spPr>
            <a:xfrm>
              <a:off x="11668990" y="2895745"/>
              <a:ext cx="546100" cy="25400"/>
            </a:xfrm>
            <a:prstGeom prst="rect">
              <a:avLst/>
            </a:prstGeom>
          </p:spPr>
        </p:pic>
        <p:sp>
          <p:nvSpPr>
            <p:cNvPr id="52" name="TextBox 12">
              <a:extLst>
                <a:ext uri="{FF2B5EF4-FFF2-40B4-BE49-F238E27FC236}">
                  <a16:creationId xmlns:a16="http://schemas.microsoft.com/office/drawing/2014/main" id="{28371F89-173F-A476-0B1D-5D5CFBE37B6C}"/>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ko-KR" altLang="en-US" sz="2000" b="0" i="0" u="none" strike="noStrike" spc="-100" dirty="0">
                  <a:solidFill>
                    <a:srgbClr val="343434"/>
                  </a:solidFill>
                  <a:ea typeface="210 MGothic 060"/>
                </a:rPr>
                <a:t>사용자 명 </a:t>
              </a:r>
              <a:endParaRPr lang="ko-KR" sz="2000" b="0" i="0" u="none" strike="noStrike" spc="-100" dirty="0">
                <a:solidFill>
                  <a:srgbClr val="343434"/>
                </a:solidFill>
                <a:ea typeface="210 MGothic 060"/>
              </a:endParaRPr>
            </a:p>
          </p:txBody>
        </p:sp>
        <p:sp>
          <p:nvSpPr>
            <p:cNvPr id="53" name="TextBox 13">
              <a:extLst>
                <a:ext uri="{FF2B5EF4-FFF2-40B4-BE49-F238E27FC236}">
                  <a16:creationId xmlns:a16="http://schemas.microsoft.com/office/drawing/2014/main" id="{3E21B917-87CA-9C39-1ADB-D25A57627286}"/>
                </a:ext>
              </a:extLst>
            </p:cNvPr>
            <p:cNvSpPr txBox="1"/>
            <p:nvPr/>
          </p:nvSpPr>
          <p:spPr>
            <a:xfrm>
              <a:off x="12516505" y="2727237"/>
              <a:ext cx="5295900" cy="584200"/>
            </a:xfrm>
            <a:prstGeom prst="rect">
              <a:avLst/>
            </a:prstGeom>
          </p:spPr>
          <p:txBody>
            <a:bodyPr lIns="0" tIns="0" rIns="0" bIns="0" rtlCol="0" anchor="ctr"/>
            <a:lstStyle/>
            <a:p>
              <a:pPr lvl="0" algn="l">
                <a:lnSpc>
                  <a:spcPct val="125329"/>
                </a:lnSpc>
              </a:pPr>
              <a:r>
                <a:rPr lang="ko-KR" altLang="en-US" sz="1600" dirty="0">
                  <a:solidFill>
                    <a:srgbClr val="343434">
                      <a:alpha val="76863"/>
                    </a:srgbClr>
                  </a:solidFill>
                  <a:ea typeface="Pretendard Light"/>
                </a:rPr>
                <a:t>현재 로그인이 되어있는 사용자의 이름을 보여준다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54" name="Picture 10">
              <a:extLst>
                <a:ext uri="{FF2B5EF4-FFF2-40B4-BE49-F238E27FC236}">
                  <a16:creationId xmlns:a16="http://schemas.microsoft.com/office/drawing/2014/main" id="{B5050A87-BE83-F11D-E8F2-9F1A49759EA4}"/>
                </a:ext>
              </a:extLst>
            </p:cNvPr>
            <p:cNvPicPr>
              <a:picLocks noChangeAspect="1"/>
            </p:cNvPicPr>
            <p:nvPr/>
          </p:nvPicPr>
          <p:blipFill>
            <a:blip r:embed="rId8"/>
            <a:stretch>
              <a:fillRect/>
            </a:stretch>
          </p:blipFill>
          <p:spPr>
            <a:xfrm>
              <a:off x="10818090" y="2597295"/>
              <a:ext cx="723900" cy="723900"/>
            </a:xfrm>
            <a:prstGeom prst="rect">
              <a:avLst/>
            </a:prstGeom>
          </p:spPr>
        </p:pic>
        <p:sp>
          <p:nvSpPr>
            <p:cNvPr id="55" name="TextBox 11">
              <a:extLst>
                <a:ext uri="{FF2B5EF4-FFF2-40B4-BE49-F238E27FC236}">
                  <a16:creationId xmlns:a16="http://schemas.microsoft.com/office/drawing/2014/main" id="{558011E5-D970-BB28-6D3A-813A30EB0667}"/>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endParaRPr lang="en-US" sz="2100" b="1" i="0" u="none" strike="noStrike" dirty="0">
                <a:solidFill>
                  <a:srgbClr val="343434"/>
                </a:solidFill>
                <a:latin typeface="210 MGothic 070"/>
              </a:endParaRPr>
            </a:p>
          </p:txBody>
        </p:sp>
      </p:grpSp>
      <p:grpSp>
        <p:nvGrpSpPr>
          <p:cNvPr id="15" name="그룹 14">
            <a:extLst>
              <a:ext uri="{FF2B5EF4-FFF2-40B4-BE49-F238E27FC236}">
                <a16:creationId xmlns:a16="http://schemas.microsoft.com/office/drawing/2014/main" id="{A5FF3B9E-D077-3D89-775E-8DE5792238F9}"/>
              </a:ext>
            </a:extLst>
          </p:cNvPr>
          <p:cNvGrpSpPr/>
          <p:nvPr/>
        </p:nvGrpSpPr>
        <p:grpSpPr>
          <a:xfrm>
            <a:off x="11122533" y="3309300"/>
            <a:ext cx="6996982" cy="972300"/>
            <a:chOff x="10818090" y="2413145"/>
            <a:chExt cx="6996982" cy="972300"/>
          </a:xfrm>
        </p:grpSpPr>
        <p:pic>
          <p:nvPicPr>
            <p:cNvPr id="16" name="Picture 9">
              <a:extLst>
                <a:ext uri="{FF2B5EF4-FFF2-40B4-BE49-F238E27FC236}">
                  <a16:creationId xmlns:a16="http://schemas.microsoft.com/office/drawing/2014/main" id="{B32D85DB-AC06-BDD0-A202-B359FF3FCE3F}"/>
                </a:ext>
              </a:extLst>
            </p:cNvPr>
            <p:cNvPicPr>
              <a:picLocks noChangeAspect="1"/>
            </p:cNvPicPr>
            <p:nvPr/>
          </p:nvPicPr>
          <p:blipFill>
            <a:blip r:embed="rId7"/>
            <a:stretch>
              <a:fillRect/>
            </a:stretch>
          </p:blipFill>
          <p:spPr>
            <a:xfrm>
              <a:off x="11668990" y="2895745"/>
              <a:ext cx="546100" cy="25400"/>
            </a:xfrm>
            <a:prstGeom prst="rect">
              <a:avLst/>
            </a:prstGeom>
          </p:spPr>
        </p:pic>
        <p:sp>
          <p:nvSpPr>
            <p:cNvPr id="17" name="TextBox 12">
              <a:extLst>
                <a:ext uri="{FF2B5EF4-FFF2-40B4-BE49-F238E27FC236}">
                  <a16:creationId xmlns:a16="http://schemas.microsoft.com/office/drawing/2014/main" id="{96F27FD5-1E45-46C1-6CB9-E63E40C53623}"/>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ko-KR" altLang="en-US" sz="2000" b="0" i="0" u="none" strike="noStrike" spc="-100" dirty="0">
                  <a:solidFill>
                    <a:srgbClr val="343434"/>
                  </a:solidFill>
                  <a:ea typeface="210 MGothic 060"/>
                </a:rPr>
                <a:t>현재 </a:t>
              </a:r>
              <a:r>
                <a:rPr lang="ko-KR" altLang="en-US" sz="2000" spc="-100" dirty="0">
                  <a:solidFill>
                    <a:srgbClr val="343434"/>
                  </a:solidFill>
                  <a:ea typeface="210 MGothic 060"/>
                </a:rPr>
                <a:t>포인트</a:t>
              </a:r>
              <a:endParaRPr lang="ko-KR" sz="2000" b="0" i="0" u="none" strike="noStrike" spc="-100" dirty="0">
                <a:solidFill>
                  <a:srgbClr val="343434"/>
                </a:solidFill>
                <a:ea typeface="210 MGothic 060"/>
              </a:endParaRPr>
            </a:p>
          </p:txBody>
        </p:sp>
        <p:sp>
          <p:nvSpPr>
            <p:cNvPr id="18" name="TextBox 13">
              <a:extLst>
                <a:ext uri="{FF2B5EF4-FFF2-40B4-BE49-F238E27FC236}">
                  <a16:creationId xmlns:a16="http://schemas.microsoft.com/office/drawing/2014/main" id="{78B73D2A-2CEE-225E-2048-41213FAD2131}"/>
                </a:ext>
              </a:extLst>
            </p:cNvPr>
            <p:cNvSpPr txBox="1"/>
            <p:nvPr/>
          </p:nvSpPr>
          <p:spPr>
            <a:xfrm>
              <a:off x="12519172" y="2801245"/>
              <a:ext cx="5295900" cy="584200"/>
            </a:xfrm>
            <a:prstGeom prst="rect">
              <a:avLst/>
            </a:prstGeom>
          </p:spPr>
          <p:txBody>
            <a:bodyPr lIns="0" tIns="0" rIns="0" bIns="0" rtlCol="0" anchor="ctr"/>
            <a:lstStyle/>
            <a:p>
              <a:pPr lvl="0" algn="l">
                <a:lnSpc>
                  <a:spcPct val="125329"/>
                </a:lnSpc>
              </a:pPr>
              <a:r>
                <a:rPr lang="ko-KR" altLang="en-US" sz="1600" b="0" i="0" u="none" strike="noStrike" dirty="0">
                  <a:solidFill>
                    <a:srgbClr val="343434">
                      <a:alpha val="76863"/>
                    </a:srgbClr>
                  </a:solidFill>
                  <a:ea typeface="Pretendard Light"/>
                </a:rPr>
                <a:t>지금까지 구매한 티켓으로 적립 </a:t>
              </a:r>
              <a:r>
                <a:rPr lang="ko-KR" altLang="en-US" sz="1600" dirty="0">
                  <a:solidFill>
                    <a:srgbClr val="343434">
                      <a:alpha val="76863"/>
                    </a:srgbClr>
                  </a:solidFill>
                  <a:ea typeface="Pretendard Light"/>
                </a:rPr>
                <a:t>포인트를 보여준다</a:t>
              </a:r>
              <a:r>
                <a:rPr lang="en-US" altLang="ko-KR" sz="1600" dirty="0">
                  <a:solidFill>
                    <a:srgbClr val="343434">
                      <a:alpha val="76863"/>
                    </a:srgbClr>
                  </a:solidFill>
                  <a:ea typeface="Pretendard Light"/>
                </a:rPr>
                <a:t>.</a:t>
              </a:r>
              <a:r>
                <a:rPr lang="ko-KR" altLang="en-US" sz="1600"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19" name="Picture 10">
              <a:extLst>
                <a:ext uri="{FF2B5EF4-FFF2-40B4-BE49-F238E27FC236}">
                  <a16:creationId xmlns:a16="http://schemas.microsoft.com/office/drawing/2014/main" id="{044EF75E-5B9C-74BF-80EF-8F46FB870166}"/>
                </a:ext>
              </a:extLst>
            </p:cNvPr>
            <p:cNvPicPr>
              <a:picLocks noChangeAspect="1"/>
            </p:cNvPicPr>
            <p:nvPr/>
          </p:nvPicPr>
          <p:blipFill>
            <a:blip r:embed="rId8"/>
            <a:stretch>
              <a:fillRect/>
            </a:stretch>
          </p:blipFill>
          <p:spPr>
            <a:xfrm>
              <a:off x="10818090" y="2597295"/>
              <a:ext cx="723900" cy="723900"/>
            </a:xfrm>
            <a:prstGeom prst="rect">
              <a:avLst/>
            </a:prstGeom>
          </p:spPr>
        </p:pic>
        <p:sp>
          <p:nvSpPr>
            <p:cNvPr id="20" name="TextBox 11">
              <a:extLst>
                <a:ext uri="{FF2B5EF4-FFF2-40B4-BE49-F238E27FC236}">
                  <a16:creationId xmlns:a16="http://schemas.microsoft.com/office/drawing/2014/main" id="{801226B0-EDA3-5170-634B-E4D39D812F8C}"/>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endParaRPr lang="en-US" sz="2100" b="1" i="0" u="none" strike="noStrike" dirty="0">
                <a:solidFill>
                  <a:srgbClr val="343434"/>
                </a:solidFill>
                <a:latin typeface="210 MGothic 070"/>
              </a:endParaRPr>
            </a:p>
          </p:txBody>
        </p:sp>
      </p:grpSp>
      <p:grpSp>
        <p:nvGrpSpPr>
          <p:cNvPr id="23" name="그룹 22">
            <a:extLst>
              <a:ext uri="{FF2B5EF4-FFF2-40B4-BE49-F238E27FC236}">
                <a16:creationId xmlns:a16="http://schemas.microsoft.com/office/drawing/2014/main" id="{93D7941D-8C71-E0FB-62C4-3947E55C6F40}"/>
              </a:ext>
            </a:extLst>
          </p:cNvPr>
          <p:cNvGrpSpPr/>
          <p:nvPr/>
        </p:nvGrpSpPr>
        <p:grpSpPr>
          <a:xfrm>
            <a:off x="11121815" y="4492911"/>
            <a:ext cx="6997700" cy="1065152"/>
            <a:chOff x="10818090" y="2413145"/>
            <a:chExt cx="6997700" cy="1065152"/>
          </a:xfrm>
        </p:grpSpPr>
        <p:pic>
          <p:nvPicPr>
            <p:cNvPr id="24" name="Picture 9">
              <a:extLst>
                <a:ext uri="{FF2B5EF4-FFF2-40B4-BE49-F238E27FC236}">
                  <a16:creationId xmlns:a16="http://schemas.microsoft.com/office/drawing/2014/main" id="{37D8C7C9-541B-8533-2ED7-8BE82C5A484F}"/>
                </a:ext>
              </a:extLst>
            </p:cNvPr>
            <p:cNvPicPr>
              <a:picLocks noChangeAspect="1"/>
            </p:cNvPicPr>
            <p:nvPr/>
          </p:nvPicPr>
          <p:blipFill>
            <a:blip r:embed="rId7"/>
            <a:stretch>
              <a:fillRect/>
            </a:stretch>
          </p:blipFill>
          <p:spPr>
            <a:xfrm>
              <a:off x="11668990" y="2895745"/>
              <a:ext cx="546100" cy="25400"/>
            </a:xfrm>
            <a:prstGeom prst="rect">
              <a:avLst/>
            </a:prstGeom>
          </p:spPr>
        </p:pic>
        <p:sp>
          <p:nvSpPr>
            <p:cNvPr id="25" name="TextBox 12">
              <a:extLst>
                <a:ext uri="{FF2B5EF4-FFF2-40B4-BE49-F238E27FC236}">
                  <a16:creationId xmlns:a16="http://schemas.microsoft.com/office/drawing/2014/main" id="{57830C1E-256E-0B1E-C2E2-3CA7385128CA}"/>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ko-KR" altLang="en-US" sz="2000" b="0" i="0" u="none" strike="noStrike" spc="-100" dirty="0">
                  <a:solidFill>
                    <a:srgbClr val="343434"/>
                  </a:solidFill>
                  <a:ea typeface="210 MGothic 060"/>
                </a:rPr>
                <a:t>소멸 예정 </a:t>
              </a:r>
              <a:r>
                <a:rPr lang="ko-KR" altLang="en-US" sz="2000" spc="-100" dirty="0">
                  <a:solidFill>
                    <a:srgbClr val="343434"/>
                  </a:solidFill>
                  <a:ea typeface="210 MGothic 060"/>
                </a:rPr>
                <a:t>포인트</a:t>
              </a:r>
              <a:endParaRPr lang="ko-KR" sz="2000" b="0" i="0" u="none" strike="noStrike" spc="-100" dirty="0">
                <a:solidFill>
                  <a:srgbClr val="343434"/>
                </a:solidFill>
                <a:ea typeface="210 MGothic 060"/>
              </a:endParaRPr>
            </a:p>
          </p:txBody>
        </p:sp>
        <p:sp>
          <p:nvSpPr>
            <p:cNvPr id="26" name="TextBox 13">
              <a:extLst>
                <a:ext uri="{FF2B5EF4-FFF2-40B4-BE49-F238E27FC236}">
                  <a16:creationId xmlns:a16="http://schemas.microsoft.com/office/drawing/2014/main" id="{FF14614E-D300-6A69-95BA-57419E7E1243}"/>
                </a:ext>
              </a:extLst>
            </p:cNvPr>
            <p:cNvSpPr txBox="1"/>
            <p:nvPr/>
          </p:nvSpPr>
          <p:spPr>
            <a:xfrm>
              <a:off x="12519890" y="2754397"/>
              <a:ext cx="5295900" cy="723900"/>
            </a:xfrm>
            <a:prstGeom prst="rect">
              <a:avLst/>
            </a:prstGeom>
          </p:spPr>
          <p:txBody>
            <a:bodyPr lIns="0" tIns="0" rIns="0" bIns="0" rtlCol="0" anchor="ctr"/>
            <a:lstStyle/>
            <a:p>
              <a:pPr lvl="0">
                <a:lnSpc>
                  <a:spcPct val="125329"/>
                </a:lnSpc>
              </a:pPr>
              <a:r>
                <a:rPr lang="ko-KR" altLang="en-US" sz="1600" b="0" i="0" u="none" strike="noStrike" dirty="0">
                  <a:solidFill>
                    <a:srgbClr val="343434">
                      <a:alpha val="76863"/>
                    </a:srgbClr>
                  </a:solidFill>
                  <a:ea typeface="Pretendard Light"/>
                </a:rPr>
                <a:t>전체 포인트 중 소멸 예정 </a:t>
              </a:r>
              <a:r>
                <a:rPr lang="ko-KR" altLang="en-US" sz="1600" dirty="0">
                  <a:solidFill>
                    <a:srgbClr val="343434">
                      <a:alpha val="76863"/>
                    </a:srgbClr>
                  </a:solidFill>
                  <a:ea typeface="Pretendard Light"/>
                </a:rPr>
                <a:t>포인트를 보여준다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27" name="Picture 10">
              <a:extLst>
                <a:ext uri="{FF2B5EF4-FFF2-40B4-BE49-F238E27FC236}">
                  <a16:creationId xmlns:a16="http://schemas.microsoft.com/office/drawing/2014/main" id="{81376AFE-31C5-CEA6-7A5A-3058EFA42248}"/>
                </a:ext>
              </a:extLst>
            </p:cNvPr>
            <p:cNvPicPr>
              <a:picLocks noChangeAspect="1"/>
            </p:cNvPicPr>
            <p:nvPr/>
          </p:nvPicPr>
          <p:blipFill>
            <a:blip r:embed="rId8"/>
            <a:stretch>
              <a:fillRect/>
            </a:stretch>
          </p:blipFill>
          <p:spPr>
            <a:xfrm>
              <a:off x="10818090" y="2597295"/>
              <a:ext cx="723900" cy="723900"/>
            </a:xfrm>
            <a:prstGeom prst="rect">
              <a:avLst/>
            </a:prstGeom>
          </p:spPr>
        </p:pic>
        <p:sp>
          <p:nvSpPr>
            <p:cNvPr id="28" name="TextBox 11">
              <a:extLst>
                <a:ext uri="{FF2B5EF4-FFF2-40B4-BE49-F238E27FC236}">
                  <a16:creationId xmlns:a16="http://schemas.microsoft.com/office/drawing/2014/main" id="{55A00395-579F-B4A2-F38E-0F3618726BC2}"/>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endParaRPr lang="en-US" sz="2100" b="1" i="0" u="none" strike="noStrike" dirty="0">
                <a:solidFill>
                  <a:srgbClr val="343434"/>
                </a:solidFill>
                <a:latin typeface="210 MGothic 070"/>
              </a:endParaRPr>
            </a:p>
          </p:txBody>
        </p:sp>
      </p:grpSp>
      <p:grpSp>
        <p:nvGrpSpPr>
          <p:cNvPr id="42" name="그룹 41">
            <a:extLst>
              <a:ext uri="{FF2B5EF4-FFF2-40B4-BE49-F238E27FC236}">
                <a16:creationId xmlns:a16="http://schemas.microsoft.com/office/drawing/2014/main" id="{4F8A65E9-3790-15A5-234D-D57AA45CA096}"/>
              </a:ext>
            </a:extLst>
          </p:cNvPr>
          <p:cNvGrpSpPr/>
          <p:nvPr/>
        </p:nvGrpSpPr>
        <p:grpSpPr>
          <a:xfrm>
            <a:off x="11165687" y="5713907"/>
            <a:ext cx="6997700" cy="1020456"/>
            <a:chOff x="10818090" y="2413145"/>
            <a:chExt cx="6997700" cy="1020456"/>
          </a:xfrm>
        </p:grpSpPr>
        <p:pic>
          <p:nvPicPr>
            <p:cNvPr id="43" name="Picture 9">
              <a:extLst>
                <a:ext uri="{FF2B5EF4-FFF2-40B4-BE49-F238E27FC236}">
                  <a16:creationId xmlns:a16="http://schemas.microsoft.com/office/drawing/2014/main" id="{308666FC-B37F-6D68-6C45-350097754AAC}"/>
                </a:ext>
              </a:extLst>
            </p:cNvPr>
            <p:cNvPicPr>
              <a:picLocks noChangeAspect="1"/>
            </p:cNvPicPr>
            <p:nvPr/>
          </p:nvPicPr>
          <p:blipFill>
            <a:blip r:embed="rId7"/>
            <a:stretch>
              <a:fillRect/>
            </a:stretch>
          </p:blipFill>
          <p:spPr>
            <a:xfrm>
              <a:off x="11668990" y="2895745"/>
              <a:ext cx="546100" cy="25400"/>
            </a:xfrm>
            <a:prstGeom prst="rect">
              <a:avLst/>
            </a:prstGeom>
          </p:spPr>
        </p:pic>
        <p:sp>
          <p:nvSpPr>
            <p:cNvPr id="44" name="TextBox 12">
              <a:extLst>
                <a:ext uri="{FF2B5EF4-FFF2-40B4-BE49-F238E27FC236}">
                  <a16:creationId xmlns:a16="http://schemas.microsoft.com/office/drawing/2014/main" id="{DCEC5281-47D9-586F-26B6-B212478FCDE9}"/>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ko-KR" altLang="en-US" sz="2000" b="0" i="0" u="none" strike="noStrike" spc="-100" dirty="0">
                  <a:solidFill>
                    <a:srgbClr val="343434"/>
                  </a:solidFill>
                  <a:ea typeface="210 MGothic 060"/>
                </a:rPr>
                <a:t>내역</a:t>
              </a:r>
              <a:endParaRPr lang="ko-KR" sz="2000" b="0" i="0" u="none" strike="noStrike" spc="-100" dirty="0">
                <a:solidFill>
                  <a:srgbClr val="343434"/>
                </a:solidFill>
                <a:ea typeface="210 MGothic 060"/>
              </a:endParaRPr>
            </a:p>
          </p:txBody>
        </p:sp>
        <p:sp>
          <p:nvSpPr>
            <p:cNvPr id="45" name="TextBox 13">
              <a:extLst>
                <a:ext uri="{FF2B5EF4-FFF2-40B4-BE49-F238E27FC236}">
                  <a16:creationId xmlns:a16="http://schemas.microsoft.com/office/drawing/2014/main" id="{0021DB9C-0EC5-A70C-5597-B5C30D6902E2}"/>
                </a:ext>
              </a:extLst>
            </p:cNvPr>
            <p:cNvSpPr txBox="1"/>
            <p:nvPr/>
          </p:nvSpPr>
          <p:spPr>
            <a:xfrm>
              <a:off x="12519890" y="2709701"/>
              <a:ext cx="5295900" cy="723900"/>
            </a:xfrm>
            <a:prstGeom prst="rect">
              <a:avLst/>
            </a:prstGeom>
          </p:spPr>
          <p:txBody>
            <a:bodyPr lIns="0" tIns="0" rIns="0" bIns="0" rtlCol="0" anchor="ctr"/>
            <a:lstStyle/>
            <a:p>
              <a:pPr lvl="0">
                <a:lnSpc>
                  <a:spcPct val="125329"/>
                </a:lnSpc>
              </a:pPr>
              <a:r>
                <a:rPr lang="en-US" altLang="ko-KR" sz="1600" dirty="0" err="1">
                  <a:solidFill>
                    <a:srgbClr val="343434">
                      <a:alpha val="76863"/>
                    </a:srgbClr>
                  </a:solidFill>
                  <a:ea typeface="Pretendard Light"/>
                </a:rPr>
                <a:t>ListView</a:t>
              </a:r>
              <a:r>
                <a:rPr lang="ko-KR" altLang="en-US" sz="1600" dirty="0">
                  <a:solidFill>
                    <a:srgbClr val="343434">
                      <a:alpha val="76863"/>
                    </a:srgbClr>
                  </a:solidFill>
                  <a:ea typeface="Pretendard Light"/>
                </a:rPr>
                <a:t>로 지금까지의 적립내역과 사용내역을 보여준다</a:t>
              </a:r>
              <a:r>
                <a:rPr lang="en-US" altLang="ko-KR" sz="1600" dirty="0">
                  <a:solidFill>
                    <a:srgbClr val="343434">
                      <a:alpha val="76863"/>
                    </a:srgbClr>
                  </a:solidFill>
                  <a:ea typeface="Pretendard Light"/>
                </a:rPr>
                <a:t>.</a:t>
              </a:r>
              <a:r>
                <a:rPr lang="ko-KR" altLang="en-US" sz="1600"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46" name="Picture 10">
              <a:extLst>
                <a:ext uri="{FF2B5EF4-FFF2-40B4-BE49-F238E27FC236}">
                  <a16:creationId xmlns:a16="http://schemas.microsoft.com/office/drawing/2014/main" id="{791D92F1-4547-3DB7-A460-D33C38C5DD49}"/>
                </a:ext>
              </a:extLst>
            </p:cNvPr>
            <p:cNvPicPr>
              <a:picLocks noChangeAspect="1"/>
            </p:cNvPicPr>
            <p:nvPr/>
          </p:nvPicPr>
          <p:blipFill>
            <a:blip r:embed="rId8"/>
            <a:stretch>
              <a:fillRect/>
            </a:stretch>
          </p:blipFill>
          <p:spPr>
            <a:xfrm>
              <a:off x="10818090" y="2597295"/>
              <a:ext cx="723900" cy="723900"/>
            </a:xfrm>
            <a:prstGeom prst="rect">
              <a:avLst/>
            </a:prstGeom>
          </p:spPr>
        </p:pic>
        <p:sp>
          <p:nvSpPr>
            <p:cNvPr id="47" name="TextBox 11">
              <a:extLst>
                <a:ext uri="{FF2B5EF4-FFF2-40B4-BE49-F238E27FC236}">
                  <a16:creationId xmlns:a16="http://schemas.microsoft.com/office/drawing/2014/main" id="{BFD766F8-AE8E-75FA-DA34-9A2A37727E01}"/>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endParaRPr lang="en-US" sz="2100" b="1" i="0" u="none" strike="noStrike" dirty="0">
                <a:solidFill>
                  <a:srgbClr val="343434"/>
                </a:solidFill>
                <a:latin typeface="210 MGothic 070"/>
              </a:endParaRPr>
            </a:p>
          </p:txBody>
        </p:sp>
      </p:grpSp>
      <p:pic>
        <p:nvPicPr>
          <p:cNvPr id="69" name="그래픽 68" descr="동전 단색으로 채워진">
            <a:extLst>
              <a:ext uri="{FF2B5EF4-FFF2-40B4-BE49-F238E27FC236}">
                <a16:creationId xmlns:a16="http://schemas.microsoft.com/office/drawing/2014/main" id="{4A5E1D1D-BB1A-3069-B2ED-7E4354C55E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7800" y="362389"/>
            <a:ext cx="1066800" cy="1066800"/>
          </a:xfrm>
          <a:prstGeom prst="rect">
            <a:avLst/>
          </a:prstGeom>
        </p:spPr>
      </p:pic>
      <p:grpSp>
        <p:nvGrpSpPr>
          <p:cNvPr id="70" name="그룹 69">
            <a:extLst>
              <a:ext uri="{FF2B5EF4-FFF2-40B4-BE49-F238E27FC236}">
                <a16:creationId xmlns:a16="http://schemas.microsoft.com/office/drawing/2014/main" id="{6C122155-06E6-4AEB-AA2B-F1665156C98F}"/>
              </a:ext>
            </a:extLst>
          </p:cNvPr>
          <p:cNvGrpSpPr/>
          <p:nvPr/>
        </p:nvGrpSpPr>
        <p:grpSpPr>
          <a:xfrm>
            <a:off x="14422581" y="361738"/>
            <a:ext cx="6986312" cy="1093119"/>
            <a:chOff x="977899" y="9309100"/>
            <a:chExt cx="7340600" cy="1093119"/>
          </a:xfrm>
        </p:grpSpPr>
        <p:sp>
          <p:nvSpPr>
            <p:cNvPr id="71" name="TextBox 3">
              <a:extLst>
                <a:ext uri="{FF2B5EF4-FFF2-40B4-BE49-F238E27FC236}">
                  <a16:creationId xmlns:a16="http://schemas.microsoft.com/office/drawing/2014/main" id="{EEC187BB-DB78-D8E3-2718-B049F47858E6}"/>
                </a:ext>
              </a:extLst>
            </p:cNvPr>
            <p:cNvSpPr txBox="1"/>
            <p:nvPr/>
          </p:nvSpPr>
          <p:spPr>
            <a:xfrm rot="-21600000">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72" name="그래픽 71" descr="한 경로로 두 개 핀 보내기 단색으로 채워진">
              <a:extLst>
                <a:ext uri="{FF2B5EF4-FFF2-40B4-BE49-F238E27FC236}">
                  <a16:creationId xmlns:a16="http://schemas.microsoft.com/office/drawing/2014/main" id="{651E2EA9-3FF7-9DC6-CD64-B74E20D01F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7600" y="9309100"/>
              <a:ext cx="914400" cy="914400"/>
            </a:xfrm>
            <a:prstGeom prst="rect">
              <a:avLst/>
            </a:prstGeom>
          </p:spPr>
        </p:pic>
      </p:grpSp>
      <p:sp>
        <p:nvSpPr>
          <p:cNvPr id="73" name="직사각형 72">
            <a:extLst>
              <a:ext uri="{FF2B5EF4-FFF2-40B4-BE49-F238E27FC236}">
                <a16:creationId xmlns:a16="http://schemas.microsoft.com/office/drawing/2014/main" id="{6C6F14A4-6BBF-1586-5AAF-6640ED1C2D12}"/>
              </a:ext>
            </a:extLst>
          </p:cNvPr>
          <p:cNvSpPr/>
          <p:nvPr/>
        </p:nvSpPr>
        <p:spPr>
          <a:xfrm>
            <a:off x="4267200" y="4113872"/>
            <a:ext cx="1371600" cy="35986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ko-KR" altLang="en-US"/>
              <a:t>양 평 근</a:t>
            </a:r>
          </a:p>
        </p:txBody>
      </p:sp>
      <p:sp>
        <p:nvSpPr>
          <p:cNvPr id="74" name="직사각형 73">
            <a:extLst>
              <a:ext uri="{FF2B5EF4-FFF2-40B4-BE49-F238E27FC236}">
                <a16:creationId xmlns:a16="http://schemas.microsoft.com/office/drawing/2014/main" id="{90C28953-19A7-B8B3-8119-CE5BE903D459}"/>
              </a:ext>
            </a:extLst>
          </p:cNvPr>
          <p:cNvSpPr/>
          <p:nvPr/>
        </p:nvSpPr>
        <p:spPr>
          <a:xfrm>
            <a:off x="4267200" y="4606880"/>
            <a:ext cx="1371600" cy="35986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ko-KR" dirty="0"/>
              <a:t>3000</a:t>
            </a:r>
            <a:endParaRPr lang="ko-KR" altLang="en-US" dirty="0"/>
          </a:p>
        </p:txBody>
      </p:sp>
      <p:sp>
        <p:nvSpPr>
          <p:cNvPr id="75" name="직사각형 74">
            <a:extLst>
              <a:ext uri="{FF2B5EF4-FFF2-40B4-BE49-F238E27FC236}">
                <a16:creationId xmlns:a16="http://schemas.microsoft.com/office/drawing/2014/main" id="{27AC9D4B-31CD-23B2-CBDC-12DF822E17F2}"/>
              </a:ext>
            </a:extLst>
          </p:cNvPr>
          <p:cNvSpPr/>
          <p:nvPr/>
        </p:nvSpPr>
        <p:spPr>
          <a:xfrm>
            <a:off x="7073900" y="4548793"/>
            <a:ext cx="1371600" cy="35986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ko-KR" dirty="0"/>
              <a:t>1000</a:t>
            </a:r>
            <a:endParaRPr lang="ko-KR" altLang="en-US" dirty="0"/>
          </a:p>
        </p:txBody>
      </p:sp>
      <p:sp>
        <p:nvSpPr>
          <p:cNvPr id="76" name="직사각형 75">
            <a:extLst>
              <a:ext uri="{FF2B5EF4-FFF2-40B4-BE49-F238E27FC236}">
                <a16:creationId xmlns:a16="http://schemas.microsoft.com/office/drawing/2014/main" id="{AED4B24B-7927-4451-36B1-82FCEDC12853}"/>
              </a:ext>
            </a:extLst>
          </p:cNvPr>
          <p:cNvSpPr/>
          <p:nvPr/>
        </p:nvSpPr>
        <p:spPr>
          <a:xfrm>
            <a:off x="3200400" y="5320258"/>
            <a:ext cx="5245100" cy="160025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ko-KR" altLang="en-US"/>
          </a:p>
        </p:txBody>
      </p:sp>
      <p:cxnSp>
        <p:nvCxnSpPr>
          <p:cNvPr id="78" name="직선 연결선 77">
            <a:extLst>
              <a:ext uri="{FF2B5EF4-FFF2-40B4-BE49-F238E27FC236}">
                <a16:creationId xmlns:a16="http://schemas.microsoft.com/office/drawing/2014/main" id="{7600FD84-6526-8AAC-4DB6-FCDE26C57FAE}"/>
              </a:ext>
            </a:extLst>
          </p:cNvPr>
          <p:cNvCxnSpPr/>
          <p:nvPr/>
        </p:nvCxnSpPr>
        <p:spPr>
          <a:xfrm>
            <a:off x="5791200" y="5496078"/>
            <a:ext cx="0" cy="1238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5F888F4D-1431-0088-116F-521F99705D37}"/>
              </a:ext>
            </a:extLst>
          </p:cNvPr>
          <p:cNvSpPr/>
          <p:nvPr/>
        </p:nvSpPr>
        <p:spPr>
          <a:xfrm>
            <a:off x="3429000" y="5496078"/>
            <a:ext cx="2209792" cy="3171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ko-KR" dirty="0"/>
              <a:t>3000</a:t>
            </a:r>
            <a:endParaRPr lang="ko-KR" altLang="en-US" dirty="0"/>
          </a:p>
        </p:txBody>
      </p:sp>
      <p:sp>
        <p:nvSpPr>
          <p:cNvPr id="80" name="직사각형 79">
            <a:extLst>
              <a:ext uri="{FF2B5EF4-FFF2-40B4-BE49-F238E27FC236}">
                <a16:creationId xmlns:a16="http://schemas.microsoft.com/office/drawing/2014/main" id="{7497F424-66CB-D89E-5DA6-245ED03B7354}"/>
              </a:ext>
            </a:extLst>
          </p:cNvPr>
          <p:cNvSpPr/>
          <p:nvPr/>
        </p:nvSpPr>
        <p:spPr>
          <a:xfrm>
            <a:off x="6095858" y="5489884"/>
            <a:ext cx="2209792" cy="3171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ko-KR" dirty="0"/>
              <a:t>0</a:t>
            </a:r>
            <a:endParaRPr lang="ko-KR" altLang="en-US" dirty="0"/>
          </a:p>
        </p:txBody>
      </p:sp>
      <p:pic>
        <p:nvPicPr>
          <p:cNvPr id="81" name="그래픽 80" descr="장난감 기차 단색으로 채워진">
            <a:extLst>
              <a:ext uri="{FF2B5EF4-FFF2-40B4-BE49-F238E27FC236}">
                <a16:creationId xmlns:a16="http://schemas.microsoft.com/office/drawing/2014/main" id="{75E99C4E-E0CC-D1EF-F02C-B38689E618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469256" y="9490251"/>
            <a:ext cx="819146" cy="819146"/>
          </a:xfrm>
          <a:prstGeom prst="rect">
            <a:avLst/>
          </a:prstGeom>
        </p:spPr>
      </p:pic>
    </p:spTree>
    <p:extLst>
      <p:ext uri="{BB962C8B-B14F-4D97-AF65-F5344CB8AC3E}">
        <p14:creationId xmlns:p14="http://schemas.microsoft.com/office/powerpoint/2010/main" val="1603917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9BBC227D-746A-6B8B-C0A0-A4E87C672005}"/>
              </a:ext>
            </a:extLst>
          </p:cNvPr>
          <p:cNvSpPr/>
          <p:nvPr/>
        </p:nvSpPr>
        <p:spPr>
          <a:xfrm>
            <a:off x="9833280" y="2916121"/>
            <a:ext cx="4864098" cy="61675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342900" lvl="0" indent="-342900">
              <a:lnSpc>
                <a:spcPct val="134460"/>
              </a:lnSpc>
              <a:buAutoNum type="arabicPeriod"/>
            </a:pPr>
            <a:r>
              <a:rPr lang="ko-KR" altLang="en-US" sz="2000" dirty="0">
                <a:solidFill>
                  <a:srgbClr val="000000">
                    <a:alpha val="76863"/>
                  </a:srgbClr>
                </a:solidFill>
                <a:latin typeface="Pretendard Light"/>
              </a:rPr>
              <a:t>잔여 좌석 수 자동 업데이트 및 예약된 좌석 중복 선택 불가</a:t>
            </a:r>
            <a:endParaRPr lang="en-US" altLang="ko-KR" sz="2000" dirty="0">
              <a:solidFill>
                <a:srgbClr val="000000">
                  <a:alpha val="76863"/>
                </a:srgbClr>
              </a:solidFill>
              <a:latin typeface="Pretendard Light"/>
            </a:endParaRPr>
          </a:p>
          <a:p>
            <a:pPr marL="342900" lvl="0" indent="-342900">
              <a:lnSpc>
                <a:spcPct val="134460"/>
              </a:lnSpc>
              <a:buAutoNum type="arabicPeriod"/>
            </a:pPr>
            <a:r>
              <a:rPr lang="ko-KR" altLang="en-US" sz="2000" dirty="0">
                <a:solidFill>
                  <a:srgbClr val="000000">
                    <a:alpha val="76863"/>
                  </a:srgbClr>
                </a:solidFill>
                <a:latin typeface="Pretendard Light"/>
              </a:rPr>
              <a:t>적립</a:t>
            </a:r>
            <a:endParaRPr lang="en-US" altLang="ko-KR" sz="2000" dirty="0">
              <a:solidFill>
                <a:srgbClr val="000000">
                  <a:alpha val="76863"/>
                </a:srgbClr>
              </a:solidFill>
              <a:latin typeface="Pretendard Light"/>
            </a:endParaRPr>
          </a:p>
          <a:p>
            <a:pPr marL="342900" indent="-342900">
              <a:lnSpc>
                <a:spcPct val="134460"/>
              </a:lnSpc>
              <a:buFontTx/>
              <a:buAutoNum type="arabicPeriod"/>
            </a:pPr>
            <a:r>
              <a:rPr lang="ko-KR" altLang="en-US" sz="2000" dirty="0">
                <a:solidFill>
                  <a:srgbClr val="000000">
                    <a:alpha val="76863"/>
                  </a:srgbClr>
                </a:solidFill>
                <a:latin typeface="Pretendard Light"/>
              </a:rPr>
              <a:t>결제 방식 세분화</a:t>
            </a:r>
            <a:endParaRPr lang="en-US" altLang="ko-KR" sz="2000" dirty="0">
              <a:solidFill>
                <a:srgbClr val="000000">
                  <a:alpha val="76863"/>
                </a:srgbClr>
              </a:solidFill>
              <a:latin typeface="Pretendard Light"/>
            </a:endParaRPr>
          </a:p>
          <a:p>
            <a:pPr marL="342900" lvl="0" indent="-342900">
              <a:lnSpc>
                <a:spcPct val="134460"/>
              </a:lnSpc>
              <a:buAutoNum type="arabicPeriod"/>
            </a:pPr>
            <a:endParaRPr lang="en-US" altLang="ko-KR" sz="2000" dirty="0">
              <a:solidFill>
                <a:srgbClr val="000000">
                  <a:alpha val="76863"/>
                </a:srgbClr>
              </a:solidFill>
              <a:latin typeface="Pretendard Light"/>
            </a:endParaRPr>
          </a:p>
        </p:txBody>
      </p:sp>
      <p:sp>
        <p:nvSpPr>
          <p:cNvPr id="34" name="직사각형 33">
            <a:extLst>
              <a:ext uri="{FF2B5EF4-FFF2-40B4-BE49-F238E27FC236}">
                <a16:creationId xmlns:a16="http://schemas.microsoft.com/office/drawing/2014/main" id="{E39A8F26-C3DD-E164-6C27-B1D640A44158}"/>
              </a:ext>
            </a:extLst>
          </p:cNvPr>
          <p:cNvSpPr/>
          <p:nvPr/>
        </p:nvSpPr>
        <p:spPr>
          <a:xfrm>
            <a:off x="3619500" y="2901415"/>
            <a:ext cx="4864098" cy="61822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pic>
        <p:nvPicPr>
          <p:cNvPr id="2" name="Picture 2"/>
          <p:cNvPicPr>
            <a:picLocks noChangeAspect="1"/>
          </p:cNvPicPr>
          <p:nvPr/>
        </p:nvPicPr>
        <p:blipFill>
          <a:blip r:embed="rId2"/>
          <a:stretch>
            <a:fillRect/>
          </a:stretch>
        </p:blipFill>
        <p:spPr>
          <a:xfrm>
            <a:off x="736600" y="1600200"/>
            <a:ext cx="19100800" cy="12700"/>
          </a:xfrm>
          <a:prstGeom prst="rect">
            <a:avLst/>
          </a:prstGeom>
        </p:spPr>
      </p:pic>
      <p:pic>
        <p:nvPicPr>
          <p:cNvPr id="3" name="Picture 3"/>
          <p:cNvPicPr>
            <a:picLocks noChangeAspect="1"/>
          </p:cNvPicPr>
          <p:nvPr/>
        </p:nvPicPr>
        <p:blipFill>
          <a:blip r:embed="rId3"/>
          <a:stretch>
            <a:fillRect/>
          </a:stretch>
        </p:blipFill>
        <p:spPr>
          <a:xfrm rot="-5400000">
            <a:off x="-6832600" y="4000500"/>
            <a:ext cx="15189200" cy="12700"/>
          </a:xfrm>
          <a:prstGeom prst="rect">
            <a:avLst/>
          </a:prstGeom>
        </p:spPr>
      </p:pic>
      <p:pic>
        <p:nvPicPr>
          <p:cNvPr id="4" name="Picture 4"/>
          <p:cNvPicPr>
            <a:picLocks noChangeAspect="1"/>
          </p:cNvPicPr>
          <p:nvPr/>
        </p:nvPicPr>
        <p:blipFill>
          <a:blip r:embed="rId4"/>
          <a:stretch>
            <a:fillRect/>
          </a:stretch>
        </p:blipFill>
        <p:spPr>
          <a:xfrm>
            <a:off x="0" y="0"/>
            <a:ext cx="774700" cy="774700"/>
          </a:xfrm>
          <a:prstGeom prst="rect">
            <a:avLst/>
          </a:prstGeom>
        </p:spPr>
      </p:pic>
      <p:sp>
        <p:nvSpPr>
          <p:cNvPr id="5" name="TextBox 5"/>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05</a:t>
            </a:r>
          </a:p>
        </p:txBody>
      </p:sp>
      <p:sp>
        <p:nvSpPr>
          <p:cNvPr id="6" name="TextBox 6"/>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dirty="0">
                <a:solidFill>
                  <a:srgbClr val="343434"/>
                </a:solidFill>
                <a:latin typeface="Pretendard Medium"/>
                <a:ea typeface="Pretendard Medium"/>
              </a:rPr>
              <a:t>5. </a:t>
            </a:r>
            <a:r>
              <a:rPr lang="ko-KR" altLang="en-US" sz="5100" dirty="0">
                <a:solidFill>
                  <a:srgbClr val="343434"/>
                </a:solidFill>
                <a:latin typeface="Pretendard Medium"/>
                <a:ea typeface="Pretendard Medium"/>
              </a:rPr>
              <a:t>계획 </a:t>
            </a:r>
            <a:r>
              <a:rPr lang="en-US" altLang="ko-KR" sz="5100" dirty="0">
                <a:solidFill>
                  <a:srgbClr val="343434"/>
                </a:solidFill>
                <a:latin typeface="Pretendard Medium"/>
                <a:ea typeface="Pretendard Medium"/>
              </a:rPr>
              <a:t>&amp; </a:t>
            </a:r>
            <a:r>
              <a:rPr lang="ko-KR" altLang="en-US" sz="5100" dirty="0">
                <a:solidFill>
                  <a:srgbClr val="343434"/>
                </a:solidFill>
                <a:latin typeface="Pretendard Medium"/>
                <a:ea typeface="Pretendard Medium"/>
              </a:rPr>
              <a:t>보완할 점</a:t>
            </a:r>
            <a:endParaRPr lang="ko-KR" sz="5100" b="0" i="0" u="none" strike="noStrike" dirty="0">
              <a:solidFill>
                <a:srgbClr val="343434"/>
              </a:solidFill>
              <a:ea typeface="Pretendard Medium"/>
            </a:endParaRPr>
          </a:p>
        </p:txBody>
      </p:sp>
      <p:sp>
        <p:nvSpPr>
          <p:cNvPr id="10" name="TextBox 10"/>
          <p:cNvSpPr txBox="1"/>
          <p:nvPr/>
        </p:nvSpPr>
        <p:spPr>
          <a:xfrm>
            <a:off x="4296878" y="2136508"/>
            <a:ext cx="3403600" cy="444500"/>
          </a:xfrm>
          <a:prstGeom prst="rect">
            <a:avLst/>
          </a:prstGeom>
        </p:spPr>
        <p:txBody>
          <a:bodyPr lIns="0" tIns="0" rIns="0" bIns="0" rtlCol="0" anchor="ctr"/>
          <a:lstStyle/>
          <a:p>
            <a:pPr lvl="0" algn="ctr">
              <a:lnSpc>
                <a:spcPct val="99600"/>
              </a:lnSpc>
            </a:pPr>
            <a:r>
              <a:rPr lang="ko-KR" altLang="en-US" sz="3200" b="1" i="0" u="none" strike="noStrike" dirty="0">
                <a:solidFill>
                  <a:srgbClr val="303030"/>
                </a:solidFill>
                <a:ea typeface="Pretendard Medium"/>
              </a:rPr>
              <a:t>계획</a:t>
            </a:r>
            <a:endParaRPr lang="ko-KR" sz="3200" b="1" i="0" u="none" strike="noStrike" dirty="0">
              <a:solidFill>
                <a:srgbClr val="303030"/>
              </a:solidFill>
              <a:ea typeface="Pretendard Medium"/>
            </a:endParaRPr>
          </a:p>
        </p:txBody>
      </p:sp>
      <p:sp>
        <p:nvSpPr>
          <p:cNvPr id="11" name="TextBox 11"/>
          <p:cNvSpPr txBox="1"/>
          <p:nvPr/>
        </p:nvSpPr>
        <p:spPr>
          <a:xfrm>
            <a:off x="3676650" y="4610099"/>
            <a:ext cx="4749798" cy="4316279"/>
          </a:xfrm>
          <a:prstGeom prst="rect">
            <a:avLst/>
          </a:prstGeom>
        </p:spPr>
        <p:txBody>
          <a:bodyPr lIns="0" tIns="0" rIns="0" bIns="0" rtlCol="0" anchor="ctr"/>
          <a:lstStyle/>
          <a:p>
            <a:pPr marL="342900" lvl="0" indent="-342900">
              <a:lnSpc>
                <a:spcPct val="134460"/>
              </a:lnSpc>
              <a:buAutoNum type="arabicPeriod"/>
            </a:pPr>
            <a:r>
              <a:rPr lang="en-US" altLang="ko-KR" sz="2000" dirty="0">
                <a:solidFill>
                  <a:srgbClr val="000000">
                    <a:alpha val="76863"/>
                  </a:srgbClr>
                </a:solidFill>
                <a:latin typeface="Pretendard Light"/>
              </a:rPr>
              <a:t>Splash</a:t>
            </a:r>
            <a:r>
              <a:rPr lang="ko-KR" altLang="en-US" sz="2000" dirty="0">
                <a:solidFill>
                  <a:srgbClr val="000000">
                    <a:alpha val="76863"/>
                  </a:srgbClr>
                </a:solidFill>
                <a:latin typeface="Pretendard Light"/>
              </a:rPr>
              <a:t> 화면 </a:t>
            </a:r>
            <a:endParaRPr lang="en-US" altLang="ko-KR" sz="2000" dirty="0">
              <a:solidFill>
                <a:srgbClr val="000000">
                  <a:alpha val="76863"/>
                </a:srgbClr>
              </a:solidFill>
              <a:latin typeface="Pretendard Light"/>
            </a:endParaRPr>
          </a:p>
          <a:p>
            <a:pPr marL="342900" lvl="0" indent="-342900">
              <a:lnSpc>
                <a:spcPct val="134460"/>
              </a:lnSpc>
              <a:buAutoNum type="arabicPeriod"/>
            </a:pPr>
            <a:r>
              <a:rPr lang="ko-KR" altLang="en-US" sz="2000" dirty="0">
                <a:solidFill>
                  <a:srgbClr val="000000">
                    <a:alpha val="76863"/>
                  </a:srgbClr>
                </a:solidFill>
                <a:latin typeface="Pretendard Light"/>
              </a:rPr>
              <a:t>로그인 전 </a:t>
            </a:r>
            <a:r>
              <a:rPr lang="en-US" altLang="ko-KR" sz="2000" dirty="0">
                <a:solidFill>
                  <a:srgbClr val="000000">
                    <a:alpha val="76863"/>
                  </a:srgbClr>
                </a:solidFill>
                <a:latin typeface="Pretendard Light"/>
              </a:rPr>
              <a:t>main </a:t>
            </a:r>
            <a:r>
              <a:rPr lang="ko-KR" altLang="en-US" sz="2000" dirty="0">
                <a:solidFill>
                  <a:srgbClr val="000000">
                    <a:alpha val="76863"/>
                  </a:srgbClr>
                </a:solidFill>
                <a:latin typeface="Pretendard Light"/>
              </a:rPr>
              <a:t>모든</a:t>
            </a:r>
            <a:r>
              <a:rPr lang="en-US" altLang="ko-KR" sz="2000" dirty="0">
                <a:solidFill>
                  <a:srgbClr val="000000">
                    <a:alpha val="76863"/>
                  </a:srgbClr>
                </a:solidFill>
                <a:latin typeface="Pretendard Light"/>
              </a:rPr>
              <a:t>(sign</a:t>
            </a:r>
            <a:r>
              <a:rPr lang="ko-KR" altLang="en-US" sz="2000" dirty="0">
                <a:solidFill>
                  <a:srgbClr val="000000">
                    <a:alpha val="76863"/>
                  </a:srgbClr>
                </a:solidFill>
                <a:latin typeface="Pretendard Light"/>
              </a:rPr>
              <a:t> </a:t>
            </a:r>
            <a:r>
              <a:rPr lang="en-US" altLang="ko-KR" sz="2000" dirty="0">
                <a:solidFill>
                  <a:srgbClr val="000000">
                    <a:alpha val="76863"/>
                  </a:srgbClr>
                </a:solidFill>
                <a:latin typeface="Pretendard Light"/>
              </a:rPr>
              <a:t>up</a:t>
            </a:r>
            <a:r>
              <a:rPr lang="ko-KR" altLang="en-US" sz="2000" dirty="0">
                <a:solidFill>
                  <a:srgbClr val="000000">
                    <a:alpha val="76863"/>
                  </a:srgbClr>
                </a:solidFill>
                <a:latin typeface="Pretendard Light"/>
              </a:rPr>
              <a:t> 제외</a:t>
            </a:r>
            <a:r>
              <a:rPr lang="en-US" altLang="ko-KR" sz="2000" dirty="0">
                <a:solidFill>
                  <a:srgbClr val="000000">
                    <a:alpha val="76863"/>
                  </a:srgbClr>
                </a:solidFill>
                <a:latin typeface="Pretendard Light"/>
              </a:rPr>
              <a:t>)</a:t>
            </a:r>
            <a:r>
              <a:rPr lang="ko-KR" altLang="en-US" sz="2000" dirty="0">
                <a:solidFill>
                  <a:srgbClr val="000000">
                    <a:alpha val="76863"/>
                  </a:srgbClr>
                </a:solidFill>
                <a:latin typeface="Pretendard Light"/>
              </a:rPr>
              <a:t> 버튼 클릭 시 자동으로 </a:t>
            </a:r>
            <a:r>
              <a:rPr lang="en-US" altLang="ko-KR" sz="2000" dirty="0">
                <a:solidFill>
                  <a:srgbClr val="000000">
                    <a:alpha val="76863"/>
                  </a:srgbClr>
                </a:solidFill>
                <a:latin typeface="Pretendard Light"/>
              </a:rPr>
              <a:t>login</a:t>
            </a:r>
            <a:r>
              <a:rPr lang="ko-KR" altLang="en-US" sz="2000" dirty="0">
                <a:solidFill>
                  <a:srgbClr val="000000">
                    <a:alpha val="76863"/>
                  </a:srgbClr>
                </a:solidFill>
                <a:latin typeface="Pretendard Light"/>
              </a:rPr>
              <a:t>로 이동</a:t>
            </a:r>
            <a:endParaRPr lang="en-US" altLang="ko-KR" sz="2000" dirty="0">
              <a:solidFill>
                <a:srgbClr val="000000">
                  <a:alpha val="76863"/>
                </a:srgbClr>
              </a:solidFill>
              <a:latin typeface="Pretendard Light"/>
            </a:endParaRPr>
          </a:p>
          <a:p>
            <a:pPr marL="342900" indent="-342900">
              <a:lnSpc>
                <a:spcPct val="134460"/>
              </a:lnSpc>
              <a:buFontTx/>
              <a:buAutoNum type="arabicPeriod"/>
            </a:pPr>
            <a:r>
              <a:rPr lang="ko-KR" altLang="en-US" sz="2000" dirty="0">
                <a:solidFill>
                  <a:srgbClr val="000000">
                    <a:alpha val="76863"/>
                  </a:srgbClr>
                </a:solidFill>
                <a:latin typeface="Pretendard Light"/>
              </a:rPr>
              <a:t>로그인 성공 시 </a:t>
            </a:r>
            <a:r>
              <a:rPr lang="en-US" altLang="ko-KR" sz="2000" dirty="0">
                <a:solidFill>
                  <a:srgbClr val="000000">
                    <a:alpha val="76863"/>
                  </a:srgbClr>
                </a:solidFill>
                <a:latin typeface="Pretendard Light"/>
              </a:rPr>
              <a:t>main </a:t>
            </a:r>
            <a:r>
              <a:rPr lang="ko-KR" altLang="en-US" sz="2000" dirty="0">
                <a:solidFill>
                  <a:srgbClr val="000000">
                    <a:alpha val="76863"/>
                  </a:srgbClr>
                </a:solidFill>
                <a:latin typeface="Pretendard Light"/>
              </a:rPr>
              <a:t>에 사용자 정보 불러오기</a:t>
            </a:r>
            <a:endParaRPr lang="en-US" altLang="ko-KR" sz="2000" dirty="0">
              <a:solidFill>
                <a:srgbClr val="000000">
                  <a:alpha val="76863"/>
                </a:srgbClr>
              </a:solidFill>
              <a:latin typeface="Pretendard Light"/>
            </a:endParaRPr>
          </a:p>
          <a:p>
            <a:pPr marL="342900" indent="-342900">
              <a:lnSpc>
                <a:spcPct val="134460"/>
              </a:lnSpc>
              <a:buFontTx/>
              <a:buAutoNum type="arabicPeriod"/>
            </a:pPr>
            <a:r>
              <a:rPr lang="en-US" altLang="ko-KR" sz="2000" dirty="0">
                <a:solidFill>
                  <a:srgbClr val="000000">
                    <a:alpha val="76863"/>
                  </a:srgbClr>
                </a:solidFill>
                <a:latin typeface="Pretendard Light"/>
              </a:rPr>
              <a:t>Main </a:t>
            </a:r>
            <a:r>
              <a:rPr lang="ko-KR" altLang="en-US" sz="2000" dirty="0">
                <a:solidFill>
                  <a:srgbClr val="000000">
                    <a:alpha val="76863"/>
                  </a:srgbClr>
                </a:solidFill>
                <a:latin typeface="Pretendard Light"/>
              </a:rPr>
              <a:t>화면에서 자동으로 이미지 전환</a:t>
            </a:r>
            <a:endParaRPr lang="en-US" altLang="ko-KR" sz="2000" dirty="0">
              <a:solidFill>
                <a:srgbClr val="000000">
                  <a:alpha val="76863"/>
                </a:srgbClr>
              </a:solidFill>
              <a:latin typeface="Pretendard Light"/>
            </a:endParaRPr>
          </a:p>
          <a:p>
            <a:pPr marL="342900" indent="-342900">
              <a:lnSpc>
                <a:spcPct val="134460"/>
              </a:lnSpc>
              <a:buFontTx/>
              <a:buAutoNum type="arabicPeriod"/>
            </a:pPr>
            <a:r>
              <a:rPr lang="ko-KR" altLang="en-US" sz="2000" dirty="0">
                <a:solidFill>
                  <a:srgbClr val="000000">
                    <a:alpha val="76863"/>
                  </a:srgbClr>
                </a:solidFill>
                <a:latin typeface="Pretendard Light"/>
              </a:rPr>
              <a:t>열차 정보 조회 </a:t>
            </a:r>
            <a:endParaRPr lang="en-US" altLang="ko-KR" sz="2000" dirty="0">
              <a:solidFill>
                <a:srgbClr val="000000">
                  <a:alpha val="76863"/>
                </a:srgbClr>
              </a:solidFill>
              <a:latin typeface="Pretendard Light"/>
            </a:endParaRPr>
          </a:p>
          <a:p>
            <a:pPr marL="342900" indent="-342900">
              <a:lnSpc>
                <a:spcPct val="134460"/>
              </a:lnSpc>
              <a:buFontTx/>
              <a:buAutoNum type="arabicPeriod"/>
            </a:pPr>
            <a:r>
              <a:rPr lang="ko-KR" altLang="en-US" sz="2000" dirty="0">
                <a:solidFill>
                  <a:srgbClr val="000000">
                    <a:alpha val="76863"/>
                  </a:srgbClr>
                </a:solidFill>
                <a:latin typeface="Pretendard Light"/>
              </a:rPr>
              <a:t>중복 확인 </a:t>
            </a:r>
            <a:endParaRPr lang="en-US" altLang="ko-KR" sz="2000" dirty="0">
              <a:solidFill>
                <a:srgbClr val="000000">
                  <a:alpha val="76863"/>
                </a:srgbClr>
              </a:solidFill>
              <a:latin typeface="Pretendard Light"/>
            </a:endParaRPr>
          </a:p>
          <a:p>
            <a:pPr marL="342900" indent="-342900">
              <a:lnSpc>
                <a:spcPct val="134460"/>
              </a:lnSpc>
              <a:buFontTx/>
              <a:buAutoNum type="arabicPeriod"/>
            </a:pPr>
            <a:r>
              <a:rPr lang="ko-KR" altLang="en-US" sz="2000" dirty="0">
                <a:solidFill>
                  <a:srgbClr val="000000">
                    <a:alpha val="76863"/>
                  </a:srgbClr>
                </a:solidFill>
                <a:latin typeface="Pretendard Light"/>
              </a:rPr>
              <a:t>비밀번호 유효성 검사  </a:t>
            </a:r>
            <a:endParaRPr lang="en-US" altLang="ko-KR" sz="2000" dirty="0">
              <a:solidFill>
                <a:srgbClr val="000000">
                  <a:alpha val="76863"/>
                </a:srgbClr>
              </a:solidFill>
              <a:latin typeface="Pretendard Light"/>
            </a:endParaRPr>
          </a:p>
          <a:p>
            <a:pPr marL="342900" indent="-342900">
              <a:lnSpc>
                <a:spcPct val="134460"/>
              </a:lnSpc>
              <a:buFontTx/>
              <a:buAutoNum type="arabicPeriod"/>
            </a:pPr>
            <a:r>
              <a:rPr lang="ko-KR" altLang="en-US" sz="2000" dirty="0">
                <a:solidFill>
                  <a:srgbClr val="000000">
                    <a:alpha val="76863"/>
                  </a:srgbClr>
                </a:solidFill>
                <a:latin typeface="Pretendard Light"/>
              </a:rPr>
              <a:t>좌석 선택 기능 및 해당 열차 이름 불러오기</a:t>
            </a:r>
            <a:r>
              <a:rPr lang="en-US" altLang="ko-KR" sz="2000" dirty="0">
                <a:solidFill>
                  <a:srgbClr val="000000">
                    <a:alpha val="76863"/>
                  </a:srgbClr>
                </a:solidFill>
                <a:latin typeface="Pretendard Light"/>
              </a:rPr>
              <a:t>, </a:t>
            </a:r>
            <a:r>
              <a:rPr lang="ko-KR" altLang="en-US" sz="2000" dirty="0">
                <a:solidFill>
                  <a:srgbClr val="000000">
                    <a:alpha val="76863"/>
                  </a:srgbClr>
                </a:solidFill>
                <a:latin typeface="Pretendard Light"/>
              </a:rPr>
              <a:t>좌석 예약 기능</a:t>
            </a:r>
            <a:endParaRPr lang="en-US" altLang="ko-KR" sz="2000" dirty="0">
              <a:solidFill>
                <a:srgbClr val="000000">
                  <a:alpha val="76863"/>
                </a:srgbClr>
              </a:solidFill>
              <a:latin typeface="Pretendard Light"/>
            </a:endParaRPr>
          </a:p>
          <a:p>
            <a:pPr marL="342900" indent="-342900">
              <a:lnSpc>
                <a:spcPct val="134460"/>
              </a:lnSpc>
              <a:buFontTx/>
              <a:buAutoNum type="arabicPeriod"/>
            </a:pPr>
            <a:r>
              <a:rPr lang="ko-KR" altLang="en-US" sz="2000" dirty="0">
                <a:solidFill>
                  <a:srgbClr val="000000">
                    <a:alpha val="76863"/>
                  </a:srgbClr>
                </a:solidFill>
                <a:latin typeface="Pretendard Light"/>
              </a:rPr>
              <a:t>결제창에서 열차 정보 불러오기</a:t>
            </a:r>
            <a:endParaRPr lang="en-US" altLang="ko-KR" sz="2000" dirty="0">
              <a:solidFill>
                <a:srgbClr val="000000">
                  <a:alpha val="76863"/>
                </a:srgbClr>
              </a:solidFill>
              <a:latin typeface="Pretendard Light"/>
            </a:endParaRPr>
          </a:p>
          <a:p>
            <a:pPr marL="342900" indent="-342900">
              <a:lnSpc>
                <a:spcPct val="134460"/>
              </a:lnSpc>
              <a:buFontTx/>
              <a:buAutoNum type="arabicPeriod"/>
            </a:pPr>
            <a:r>
              <a:rPr lang="ko-KR" altLang="en-US" sz="2000" dirty="0">
                <a:solidFill>
                  <a:srgbClr val="000000">
                    <a:alpha val="76863"/>
                  </a:srgbClr>
                </a:solidFill>
                <a:latin typeface="Pretendard Light"/>
              </a:rPr>
              <a:t>구매 내역 조회</a:t>
            </a:r>
            <a:endParaRPr lang="en-US" altLang="ko-KR" sz="2000" dirty="0">
              <a:solidFill>
                <a:srgbClr val="000000">
                  <a:alpha val="76863"/>
                </a:srgbClr>
              </a:solidFill>
              <a:latin typeface="Pretendard Light"/>
            </a:endParaRPr>
          </a:p>
          <a:p>
            <a:pPr marL="342900" indent="-342900">
              <a:lnSpc>
                <a:spcPct val="134460"/>
              </a:lnSpc>
              <a:buFontTx/>
              <a:buAutoNum type="arabicPeriod"/>
            </a:pPr>
            <a:endParaRPr lang="en-US" altLang="ko-KR" sz="2000" dirty="0">
              <a:solidFill>
                <a:srgbClr val="000000">
                  <a:alpha val="76863"/>
                </a:srgbClr>
              </a:solidFill>
              <a:latin typeface="Pretendard Light"/>
            </a:endParaRPr>
          </a:p>
          <a:p>
            <a:pPr marL="342900" indent="-342900">
              <a:lnSpc>
                <a:spcPct val="134460"/>
              </a:lnSpc>
              <a:buFontTx/>
              <a:buAutoNum type="arabicPeriod"/>
            </a:pPr>
            <a:endParaRPr lang="en-US" altLang="ko-KR" sz="2000" dirty="0">
              <a:solidFill>
                <a:srgbClr val="000000">
                  <a:alpha val="76863"/>
                </a:srgbClr>
              </a:solidFill>
              <a:latin typeface="Pretendard Light"/>
            </a:endParaRPr>
          </a:p>
          <a:p>
            <a:pPr marL="342900" lvl="0" indent="-342900">
              <a:lnSpc>
                <a:spcPct val="134460"/>
              </a:lnSpc>
              <a:buAutoNum type="arabicPeriod" startAt="5"/>
            </a:pPr>
            <a:endParaRPr lang="en-US" altLang="ko-KR" sz="1700" dirty="0">
              <a:solidFill>
                <a:srgbClr val="000000">
                  <a:alpha val="76863"/>
                </a:srgbClr>
              </a:solidFill>
              <a:latin typeface="Pretendard Light"/>
            </a:endParaRPr>
          </a:p>
          <a:p>
            <a:pPr marL="342900" lvl="0" indent="-342900">
              <a:lnSpc>
                <a:spcPct val="134460"/>
              </a:lnSpc>
              <a:buAutoNum type="arabicPeriod" startAt="5"/>
            </a:pPr>
            <a:endParaRPr lang="en-US" altLang="ko-KR" sz="1700" dirty="0">
              <a:solidFill>
                <a:srgbClr val="000000">
                  <a:alpha val="76863"/>
                </a:srgbClr>
              </a:solidFill>
              <a:latin typeface="Pretendard Light"/>
            </a:endParaRPr>
          </a:p>
        </p:txBody>
      </p:sp>
      <p:sp>
        <p:nvSpPr>
          <p:cNvPr id="13" name="TextBox 13"/>
          <p:cNvSpPr txBox="1"/>
          <p:nvPr/>
        </p:nvSpPr>
        <p:spPr>
          <a:xfrm>
            <a:off x="1892300" y="2298700"/>
            <a:ext cx="622300" cy="381000"/>
          </a:xfrm>
          <a:prstGeom prst="rect">
            <a:avLst/>
          </a:prstGeom>
        </p:spPr>
        <p:txBody>
          <a:bodyPr lIns="0" tIns="0" rIns="0" bIns="0" rtlCol="0" anchor="ctr"/>
          <a:lstStyle/>
          <a:p>
            <a:pPr lvl="0" algn="ctr">
              <a:lnSpc>
                <a:spcPct val="106240"/>
              </a:lnSpc>
            </a:pPr>
            <a:r>
              <a:rPr lang="en-US" sz="2100" b="1" i="0" u="none" strike="noStrike">
                <a:solidFill>
                  <a:srgbClr val="FCFCFC"/>
                </a:solidFill>
                <a:latin typeface="210 MGothic 070"/>
              </a:rPr>
              <a:t>01</a:t>
            </a:r>
          </a:p>
        </p:txBody>
      </p:sp>
      <p:pic>
        <p:nvPicPr>
          <p:cNvPr id="15" name="Picture 15"/>
          <p:cNvPicPr>
            <a:picLocks noChangeAspect="1"/>
          </p:cNvPicPr>
          <p:nvPr/>
        </p:nvPicPr>
        <p:blipFill>
          <a:blip r:embed="rId5"/>
          <a:stretch>
            <a:fillRect/>
          </a:stretch>
        </p:blipFill>
        <p:spPr>
          <a:xfrm>
            <a:off x="10734040" y="2698750"/>
            <a:ext cx="3403600" cy="12700"/>
          </a:xfrm>
          <a:prstGeom prst="rect">
            <a:avLst/>
          </a:prstGeom>
        </p:spPr>
      </p:pic>
      <p:sp>
        <p:nvSpPr>
          <p:cNvPr id="16" name="TextBox 16"/>
          <p:cNvSpPr txBox="1"/>
          <p:nvPr/>
        </p:nvSpPr>
        <p:spPr>
          <a:xfrm>
            <a:off x="10744205" y="2184400"/>
            <a:ext cx="3393436" cy="444500"/>
          </a:xfrm>
          <a:prstGeom prst="rect">
            <a:avLst/>
          </a:prstGeom>
        </p:spPr>
        <p:txBody>
          <a:bodyPr lIns="0" tIns="0" rIns="0" bIns="0" rtlCol="0" anchor="ctr"/>
          <a:lstStyle/>
          <a:p>
            <a:pPr lvl="0" algn="ctr">
              <a:lnSpc>
                <a:spcPct val="99600"/>
              </a:lnSpc>
            </a:pPr>
            <a:r>
              <a:rPr lang="ko-KR" altLang="en-US" sz="3200" b="1" i="0" u="none" strike="noStrike" dirty="0">
                <a:solidFill>
                  <a:srgbClr val="303030"/>
                </a:solidFill>
                <a:ea typeface="Pretendard Medium"/>
              </a:rPr>
              <a:t>보완할 점</a:t>
            </a:r>
            <a:endParaRPr lang="ko-KR" sz="3200" b="1" i="0" u="none" strike="noStrike" dirty="0">
              <a:solidFill>
                <a:srgbClr val="303030"/>
              </a:solidFill>
              <a:ea typeface="Pretendard Medium"/>
            </a:endParaRPr>
          </a:p>
        </p:txBody>
      </p:sp>
      <p:sp>
        <p:nvSpPr>
          <p:cNvPr id="17" name="TextBox 17"/>
          <p:cNvSpPr txBox="1"/>
          <p:nvPr/>
        </p:nvSpPr>
        <p:spPr>
          <a:xfrm>
            <a:off x="9982200" y="2998671"/>
            <a:ext cx="4495800" cy="5383329"/>
          </a:xfrm>
          <a:prstGeom prst="rect">
            <a:avLst/>
          </a:prstGeom>
        </p:spPr>
        <p:txBody>
          <a:bodyPr lIns="0" tIns="0" rIns="0" bIns="0" rtlCol="0" anchor="ctr"/>
          <a:lstStyle/>
          <a:p>
            <a:pPr marL="342900" lvl="0" indent="-342900">
              <a:lnSpc>
                <a:spcPct val="134460"/>
              </a:lnSpc>
              <a:buAutoNum type="arabicPeriod" startAt="3"/>
            </a:pPr>
            <a:endParaRPr lang="en-US" altLang="ko-KR" sz="1700" dirty="0">
              <a:solidFill>
                <a:srgbClr val="000000">
                  <a:alpha val="76863"/>
                </a:srgbClr>
              </a:solidFill>
              <a:latin typeface="Pretendard Light"/>
            </a:endParaRPr>
          </a:p>
        </p:txBody>
      </p:sp>
      <p:sp>
        <p:nvSpPr>
          <p:cNvPr id="25" name="TextBox 25"/>
          <p:cNvSpPr txBox="1"/>
          <p:nvPr/>
        </p:nvSpPr>
        <p:spPr>
          <a:xfrm>
            <a:off x="9728200" y="2286000"/>
            <a:ext cx="622300" cy="381000"/>
          </a:xfrm>
          <a:prstGeom prst="rect">
            <a:avLst/>
          </a:prstGeom>
        </p:spPr>
        <p:txBody>
          <a:bodyPr lIns="0" tIns="0" rIns="0" bIns="0" rtlCol="0" anchor="ctr"/>
          <a:lstStyle/>
          <a:p>
            <a:pPr lvl="0" algn="ctr">
              <a:lnSpc>
                <a:spcPct val="106240"/>
              </a:lnSpc>
            </a:pPr>
            <a:r>
              <a:rPr lang="en-US" sz="2100" b="1" i="0" u="none" strike="noStrike" dirty="0">
                <a:solidFill>
                  <a:srgbClr val="FCFCFC"/>
                </a:solidFill>
                <a:latin typeface="210 MGothic 070"/>
              </a:rPr>
              <a:t>03</a:t>
            </a:r>
          </a:p>
        </p:txBody>
      </p:sp>
      <p:pic>
        <p:nvPicPr>
          <p:cNvPr id="36" name="Picture 15">
            <a:extLst>
              <a:ext uri="{FF2B5EF4-FFF2-40B4-BE49-F238E27FC236}">
                <a16:creationId xmlns:a16="http://schemas.microsoft.com/office/drawing/2014/main" id="{A7EDE39E-2E73-B703-4201-3A859A266F44}"/>
              </a:ext>
            </a:extLst>
          </p:cNvPr>
          <p:cNvPicPr>
            <a:picLocks noChangeAspect="1"/>
          </p:cNvPicPr>
          <p:nvPr/>
        </p:nvPicPr>
        <p:blipFill>
          <a:blip r:embed="rId5"/>
          <a:stretch>
            <a:fillRect/>
          </a:stretch>
        </p:blipFill>
        <p:spPr>
          <a:xfrm>
            <a:off x="4349749" y="2698750"/>
            <a:ext cx="3403600" cy="12700"/>
          </a:xfrm>
          <a:prstGeom prst="rect">
            <a:avLst/>
          </a:prstGeom>
        </p:spPr>
      </p:pic>
      <p:pic>
        <p:nvPicPr>
          <p:cNvPr id="39" name="그래픽 38" descr="전구 및 기어  단색으로 채워진">
            <a:extLst>
              <a:ext uri="{FF2B5EF4-FFF2-40B4-BE49-F238E27FC236}">
                <a16:creationId xmlns:a16="http://schemas.microsoft.com/office/drawing/2014/main" id="{3B4509BB-769B-88FC-B011-9615F82B3E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4200" y="273050"/>
            <a:ext cx="914400" cy="914400"/>
          </a:xfrm>
          <a:prstGeom prst="rect">
            <a:avLst/>
          </a:prstGeom>
        </p:spPr>
      </p:pic>
      <p:grpSp>
        <p:nvGrpSpPr>
          <p:cNvPr id="43" name="그룹 42">
            <a:extLst>
              <a:ext uri="{FF2B5EF4-FFF2-40B4-BE49-F238E27FC236}">
                <a16:creationId xmlns:a16="http://schemas.microsoft.com/office/drawing/2014/main" id="{093DB2D4-FBFE-E7E0-43B0-61748354BB62}"/>
              </a:ext>
            </a:extLst>
          </p:cNvPr>
          <p:cNvGrpSpPr/>
          <p:nvPr/>
        </p:nvGrpSpPr>
        <p:grpSpPr>
          <a:xfrm>
            <a:off x="1854200" y="9467854"/>
            <a:ext cx="16433800" cy="819146"/>
            <a:chOff x="1270000" y="8766177"/>
            <a:chExt cx="16433800" cy="819146"/>
          </a:xfrm>
        </p:grpSpPr>
        <p:pic>
          <p:nvPicPr>
            <p:cNvPr id="32" name="Picture 32"/>
            <p:cNvPicPr>
              <a:picLocks noChangeAspect="1"/>
            </p:cNvPicPr>
            <p:nvPr/>
          </p:nvPicPr>
          <p:blipFill>
            <a:blip r:embed="rId8"/>
            <a:stretch>
              <a:fillRect/>
            </a:stretch>
          </p:blipFill>
          <p:spPr>
            <a:xfrm>
              <a:off x="1270000" y="8775700"/>
              <a:ext cx="16433800" cy="800100"/>
            </a:xfrm>
            <a:prstGeom prst="rect">
              <a:avLst/>
            </a:prstGeom>
          </p:spPr>
        </p:pic>
        <p:pic>
          <p:nvPicPr>
            <p:cNvPr id="41" name="그래픽 40" descr="장난감 기차 단색으로 채워진">
              <a:extLst>
                <a:ext uri="{FF2B5EF4-FFF2-40B4-BE49-F238E27FC236}">
                  <a16:creationId xmlns:a16="http://schemas.microsoft.com/office/drawing/2014/main" id="{FAF11E24-3474-F78E-E78B-9FEA227C92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849600" y="8766177"/>
              <a:ext cx="819146" cy="819146"/>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2050" name="Picture 2" descr="빨리빨리 보노보노 | 카카오 이모티콘샵">
            <a:extLst>
              <a:ext uri="{FF2B5EF4-FFF2-40B4-BE49-F238E27FC236}">
                <a16:creationId xmlns:a16="http://schemas.microsoft.com/office/drawing/2014/main" id="{C937B74F-5EE0-ADC9-E1F7-91241B322F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39214" y="4128314"/>
            <a:ext cx="2158186" cy="21581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p:cNvPicPr>
          <p:nvPr/>
        </p:nvPicPr>
        <p:blipFill>
          <a:blip r:embed="rId3"/>
          <a:stretch>
            <a:fillRect/>
          </a:stretch>
        </p:blipFill>
        <p:spPr>
          <a:xfrm>
            <a:off x="736600" y="1600200"/>
            <a:ext cx="19100800" cy="12700"/>
          </a:xfrm>
          <a:prstGeom prst="rect">
            <a:avLst/>
          </a:prstGeom>
        </p:spPr>
      </p:pic>
      <p:pic>
        <p:nvPicPr>
          <p:cNvPr id="3" name="Picture 3"/>
          <p:cNvPicPr>
            <a:picLocks noChangeAspect="1"/>
          </p:cNvPicPr>
          <p:nvPr/>
        </p:nvPicPr>
        <p:blipFill>
          <a:blip r:embed="rId4"/>
          <a:stretch>
            <a:fillRect/>
          </a:stretch>
        </p:blipFill>
        <p:spPr>
          <a:xfrm rot="-5400000">
            <a:off x="-6832600" y="4000500"/>
            <a:ext cx="15189200" cy="12700"/>
          </a:xfrm>
          <a:prstGeom prst="rect">
            <a:avLst/>
          </a:prstGeom>
        </p:spPr>
      </p:pic>
      <p:pic>
        <p:nvPicPr>
          <p:cNvPr id="4" name="Picture 4"/>
          <p:cNvPicPr>
            <a:picLocks noChangeAspect="1"/>
          </p:cNvPicPr>
          <p:nvPr/>
        </p:nvPicPr>
        <p:blipFill>
          <a:blip r:embed="rId5"/>
          <a:stretch>
            <a:fillRect/>
          </a:stretch>
        </p:blipFill>
        <p:spPr>
          <a:xfrm>
            <a:off x="0" y="0"/>
            <a:ext cx="774700" cy="774700"/>
          </a:xfrm>
          <a:prstGeom prst="rect">
            <a:avLst/>
          </a:prstGeom>
        </p:spPr>
      </p:pic>
      <p:sp>
        <p:nvSpPr>
          <p:cNvPr id="5" name="TextBox 5"/>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06</a:t>
            </a:r>
          </a:p>
        </p:txBody>
      </p:sp>
      <p:sp>
        <p:nvSpPr>
          <p:cNvPr id="6" name="TextBox 6"/>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dirty="0">
                <a:solidFill>
                  <a:srgbClr val="343434"/>
                </a:solidFill>
                <a:ea typeface="Pretendard Medium"/>
              </a:rPr>
              <a:t>6. </a:t>
            </a:r>
            <a:r>
              <a:rPr lang="ko-KR" altLang="en-US" sz="5100" dirty="0">
                <a:solidFill>
                  <a:srgbClr val="343434"/>
                </a:solidFill>
                <a:ea typeface="Pretendard Medium"/>
              </a:rPr>
              <a:t>소감</a:t>
            </a:r>
            <a:endParaRPr lang="ko-KR" sz="5100" b="0" i="0" u="none" strike="noStrike" dirty="0">
              <a:solidFill>
                <a:srgbClr val="343434"/>
              </a:solidFill>
              <a:ea typeface="Pretendard Medium"/>
            </a:endParaRPr>
          </a:p>
        </p:txBody>
      </p:sp>
      <p:grpSp>
        <p:nvGrpSpPr>
          <p:cNvPr id="10" name="Group 10"/>
          <p:cNvGrpSpPr/>
          <p:nvPr/>
        </p:nvGrpSpPr>
        <p:grpSpPr>
          <a:xfrm>
            <a:off x="2147483647" y="2147483647"/>
            <a:ext cx="2147483647" cy="2147483647"/>
            <a:chOff x="0" y="0"/>
            <a:chExt cx="0" cy="0"/>
          </a:xfrm>
        </p:grpSpPr>
      </p:grpSp>
      <p:sp>
        <p:nvSpPr>
          <p:cNvPr id="34" name="말풍선: 사각형 33">
            <a:extLst>
              <a:ext uri="{FF2B5EF4-FFF2-40B4-BE49-F238E27FC236}">
                <a16:creationId xmlns:a16="http://schemas.microsoft.com/office/drawing/2014/main" id="{8F6D99E5-9FFB-24D9-8AFC-B0631547BB5B}"/>
              </a:ext>
            </a:extLst>
          </p:cNvPr>
          <p:cNvSpPr/>
          <p:nvPr/>
        </p:nvSpPr>
        <p:spPr>
          <a:xfrm>
            <a:off x="4267200" y="2044700"/>
            <a:ext cx="12649200" cy="2082800"/>
          </a:xfrm>
          <a:prstGeom prst="wedgeRectCallout">
            <a:avLst>
              <a:gd name="adj1" fmla="val -49140"/>
              <a:gd name="adj2" fmla="val 9441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5" name="말풍선: 사각형 34">
            <a:extLst>
              <a:ext uri="{FF2B5EF4-FFF2-40B4-BE49-F238E27FC236}">
                <a16:creationId xmlns:a16="http://schemas.microsoft.com/office/drawing/2014/main" id="{5CF07304-5730-9BE1-888F-1295402E29A4}"/>
              </a:ext>
            </a:extLst>
          </p:cNvPr>
          <p:cNvSpPr/>
          <p:nvPr/>
        </p:nvSpPr>
        <p:spPr>
          <a:xfrm>
            <a:off x="2133600" y="6178884"/>
            <a:ext cx="12915894" cy="2203116"/>
          </a:xfrm>
          <a:prstGeom prst="wedgeRectCallout">
            <a:avLst>
              <a:gd name="adj1" fmla="val 51760"/>
              <a:gd name="adj2" fmla="val -82431"/>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ko-KR" sz="2000" dirty="0"/>
          </a:p>
          <a:p>
            <a:r>
              <a:rPr lang="ko-KR" altLang="en-US" sz="2000" dirty="0"/>
              <a:t>프로젝트를 처음 진행해보면서 조장이라는 역할에 모든지 잘해보고 싶은 마음에 앞서 제가 놓친 부분이 많았던 거 같습니다</a:t>
            </a:r>
            <a:r>
              <a:rPr lang="en-US" altLang="ko-KR" sz="2000" dirty="0"/>
              <a:t>. </a:t>
            </a:r>
            <a:r>
              <a:rPr lang="ko-KR" altLang="en-US" sz="2000" dirty="0"/>
              <a:t>개발자가 되고 싶어서 </a:t>
            </a:r>
            <a:r>
              <a:rPr lang="en-US" altLang="ko-KR" sz="2000" dirty="0"/>
              <a:t>‘</a:t>
            </a:r>
            <a:r>
              <a:rPr lang="ko-KR" altLang="en-US" sz="2000" dirty="0"/>
              <a:t>코딩</a:t>
            </a:r>
            <a:r>
              <a:rPr lang="en-US" altLang="ko-KR" sz="2000" dirty="0"/>
              <a:t>’ </a:t>
            </a:r>
            <a:r>
              <a:rPr lang="ko-KR" altLang="en-US" sz="2000" dirty="0"/>
              <a:t>하나만 보고 들어왔지만</a:t>
            </a:r>
            <a:r>
              <a:rPr lang="en-US" altLang="ko-KR" sz="2000" dirty="0"/>
              <a:t>, </a:t>
            </a:r>
            <a:r>
              <a:rPr lang="ko-KR" altLang="en-US" sz="2000" dirty="0"/>
              <a:t>프로젝트를 진행하면서 팀원들 과의 소통과 협동심이 무엇보다 프로젝트 완성에 있어서 중요하다고 느꼈습니다</a:t>
            </a:r>
            <a:r>
              <a:rPr lang="en-US" altLang="ko-KR" sz="2000" dirty="0"/>
              <a:t>. </a:t>
            </a:r>
            <a:r>
              <a:rPr lang="ko-KR" altLang="en-US" sz="2000" dirty="0"/>
              <a:t>지금 있는 팀원이 있어서 좋은 성과로 마무리를 할 수 있었던 거 같습니다</a:t>
            </a:r>
            <a:r>
              <a:rPr lang="en-US" altLang="ko-KR" sz="2000" dirty="0"/>
              <a:t>.</a:t>
            </a:r>
          </a:p>
          <a:p>
            <a:r>
              <a:rPr lang="ko-KR" altLang="en-US" sz="2000" dirty="0"/>
              <a:t>앞으로 많은 프로젝트에 참여해서 조금 더 성장하는 개발자가 되겠습니다</a:t>
            </a:r>
            <a:r>
              <a:rPr lang="en-US" altLang="ko-KR" sz="2000" dirty="0"/>
              <a:t>. </a:t>
            </a:r>
            <a:endParaRPr lang="en-US" altLang="ko-KR" dirty="0"/>
          </a:p>
          <a:p>
            <a:pPr algn="ctr"/>
            <a:endParaRPr lang="en-US" altLang="ko-KR" dirty="0"/>
          </a:p>
        </p:txBody>
      </p:sp>
      <p:sp>
        <p:nvSpPr>
          <p:cNvPr id="40" name="제목 39">
            <a:extLst>
              <a:ext uri="{FF2B5EF4-FFF2-40B4-BE49-F238E27FC236}">
                <a16:creationId xmlns:a16="http://schemas.microsoft.com/office/drawing/2014/main" id="{3793ECE8-C1B9-7C8B-4023-94780B2E7F12}"/>
              </a:ext>
            </a:extLst>
          </p:cNvPr>
          <p:cNvSpPr>
            <a:spLocks noGrp="1"/>
          </p:cNvSpPr>
          <p:nvPr>
            <p:ph type="title"/>
          </p:nvPr>
        </p:nvSpPr>
        <p:spPr>
          <a:xfrm>
            <a:off x="4343400" y="2044700"/>
            <a:ext cx="12573000" cy="1995341"/>
          </a:xfrm>
        </p:spPr>
        <p:txBody>
          <a:bodyPr>
            <a:normAutofit/>
          </a:bodyPr>
          <a:lstStyle/>
          <a:p>
            <a:pPr algn="l"/>
            <a:r>
              <a:rPr lang="ko-KR" altLang="en-US" sz="2000" dirty="0">
                <a:latin typeface="+mn-ea"/>
                <a:ea typeface="+mn-ea"/>
              </a:rPr>
              <a:t>이번 프로젝트를 통해서 팀 프로젝트라는 취지에 맞게 팀 프로젝트는 기본적이지만 가장 중요한 점은 협동심과 책임감이라는 것을 느낄 수 있었습니다</a:t>
            </a:r>
            <a:r>
              <a:rPr lang="en-US" altLang="ko-KR" sz="2000" dirty="0">
                <a:latin typeface="+mn-ea"/>
                <a:ea typeface="+mn-ea"/>
              </a:rPr>
              <a:t>. JAVAFX</a:t>
            </a:r>
            <a:r>
              <a:rPr lang="ko-KR" altLang="en-US" sz="2000" dirty="0">
                <a:latin typeface="+mn-ea"/>
                <a:ea typeface="+mn-ea"/>
              </a:rPr>
              <a:t>라는 프레임워크는 이번에 처음 사용해보는 </a:t>
            </a:r>
            <a:r>
              <a:rPr lang="en-US" altLang="ko-KR" sz="2000" dirty="0">
                <a:latin typeface="+mn-ea"/>
                <a:ea typeface="+mn-ea"/>
              </a:rPr>
              <a:t>JAVA </a:t>
            </a:r>
            <a:r>
              <a:rPr lang="ko-KR" altLang="en-US" sz="2000" dirty="0">
                <a:latin typeface="+mn-ea"/>
                <a:ea typeface="+mn-ea"/>
              </a:rPr>
              <a:t>기반 개발 환경이어서 새로웠지만</a:t>
            </a:r>
            <a:r>
              <a:rPr lang="en-US" altLang="ko-KR" sz="2000" dirty="0">
                <a:latin typeface="+mn-ea"/>
                <a:ea typeface="+mn-ea"/>
              </a:rPr>
              <a:t>, </a:t>
            </a:r>
            <a:r>
              <a:rPr lang="ko-KR" altLang="en-US" sz="2000" dirty="0">
                <a:latin typeface="+mn-ea"/>
                <a:ea typeface="+mn-ea"/>
              </a:rPr>
              <a:t>부족한 점도 많았고 </a:t>
            </a:r>
            <a:r>
              <a:rPr lang="en-US" altLang="ko-KR" sz="2000" dirty="0">
                <a:latin typeface="+mn-ea"/>
                <a:ea typeface="+mn-ea"/>
              </a:rPr>
              <a:t>Scene Builder</a:t>
            </a:r>
            <a:r>
              <a:rPr lang="ko-KR" altLang="en-US" sz="2000" dirty="0">
                <a:latin typeface="+mn-ea"/>
                <a:ea typeface="+mn-ea"/>
              </a:rPr>
              <a:t>를 통해 </a:t>
            </a:r>
            <a:r>
              <a:rPr lang="en-US" altLang="ko-KR" sz="2000" dirty="0">
                <a:latin typeface="+mn-ea"/>
                <a:ea typeface="+mn-ea"/>
              </a:rPr>
              <a:t>UI</a:t>
            </a:r>
            <a:r>
              <a:rPr lang="ko-KR" altLang="en-US" sz="2000" dirty="0">
                <a:latin typeface="+mn-ea"/>
                <a:ea typeface="+mn-ea"/>
              </a:rPr>
              <a:t>도 만들어보면서 다양한 기능을 알게 되었습니다</a:t>
            </a:r>
            <a:r>
              <a:rPr lang="en-US" altLang="ko-KR" sz="2000" dirty="0">
                <a:latin typeface="+mn-ea"/>
                <a:ea typeface="+mn-ea"/>
              </a:rPr>
              <a:t>. </a:t>
            </a:r>
            <a:r>
              <a:rPr lang="ko-KR" altLang="en-US" sz="2000" dirty="0">
                <a:latin typeface="+mn-ea"/>
                <a:ea typeface="+mn-ea"/>
              </a:rPr>
              <a:t>또한 이해하기 어려웠던 부분들인 각각의 메서드</a:t>
            </a:r>
            <a:r>
              <a:rPr lang="en-US" altLang="ko-KR" sz="2000" dirty="0">
                <a:latin typeface="+mn-ea"/>
                <a:ea typeface="+mn-ea"/>
              </a:rPr>
              <a:t>,</a:t>
            </a:r>
            <a:r>
              <a:rPr lang="ko-KR" altLang="en-US" sz="2000" dirty="0">
                <a:latin typeface="+mn-ea"/>
                <a:ea typeface="+mn-ea"/>
              </a:rPr>
              <a:t>클래스들의 기능과 활용방법</a:t>
            </a:r>
            <a:r>
              <a:rPr lang="en-US" altLang="ko-KR" sz="2000" dirty="0">
                <a:latin typeface="+mn-ea"/>
                <a:ea typeface="+mn-ea"/>
              </a:rPr>
              <a:t>, </a:t>
            </a:r>
            <a:r>
              <a:rPr lang="ko-KR" altLang="en-US" sz="2000" dirty="0">
                <a:latin typeface="+mn-ea"/>
                <a:ea typeface="+mn-ea"/>
              </a:rPr>
              <a:t>데이터 베이스와 연결하는 방법 등 이번 프로젝트를 하면서 공부하는 방법도 배우고 의미 있는 시간이 되었다고 생각합니다</a:t>
            </a:r>
            <a:r>
              <a:rPr lang="en-US" altLang="ko-KR" sz="2000" dirty="0">
                <a:latin typeface="+mn-ea"/>
                <a:ea typeface="+mn-ea"/>
              </a:rPr>
              <a:t>.</a:t>
            </a:r>
            <a:endParaRPr lang="ko-KR" altLang="en-US" sz="2000" dirty="0">
              <a:latin typeface="+mn-ea"/>
              <a:ea typeface="+mn-ea"/>
            </a:endParaRPr>
          </a:p>
        </p:txBody>
      </p:sp>
      <p:sp>
        <p:nvSpPr>
          <p:cNvPr id="41" name="TextBox 13">
            <a:extLst>
              <a:ext uri="{FF2B5EF4-FFF2-40B4-BE49-F238E27FC236}">
                <a16:creationId xmlns:a16="http://schemas.microsoft.com/office/drawing/2014/main" id="{8860315B-86C4-C2EB-7B24-48AD82901D28}"/>
              </a:ext>
            </a:extLst>
          </p:cNvPr>
          <p:cNvSpPr txBox="1"/>
          <p:nvPr/>
        </p:nvSpPr>
        <p:spPr>
          <a:xfrm>
            <a:off x="2133600" y="5273203"/>
            <a:ext cx="965272" cy="577565"/>
          </a:xfrm>
          <a:prstGeom prst="rect">
            <a:avLst/>
          </a:prstGeom>
        </p:spPr>
        <p:txBody>
          <a:bodyPr lIns="0" tIns="0" rIns="0" bIns="0" rtlCol="0" anchor="ctr"/>
          <a:lstStyle/>
          <a:p>
            <a:pPr lvl="0" algn="l">
              <a:lnSpc>
                <a:spcPct val="125329"/>
              </a:lnSpc>
            </a:pPr>
            <a:r>
              <a:rPr lang="ko-KR" altLang="en-US" sz="2400" b="1" i="0" u="none" strike="noStrike" dirty="0">
                <a:solidFill>
                  <a:srgbClr val="343434">
                    <a:alpha val="76863"/>
                  </a:srgbClr>
                </a:solidFill>
                <a:ea typeface="Pretendard Light"/>
              </a:rPr>
              <a:t>김수경</a:t>
            </a:r>
            <a:endParaRPr lang="ko-KR" sz="2400" b="1" i="0" u="none" strike="noStrike" dirty="0">
              <a:solidFill>
                <a:srgbClr val="343434">
                  <a:alpha val="76863"/>
                </a:srgbClr>
              </a:solidFill>
              <a:ea typeface="Pretendard Light"/>
            </a:endParaRPr>
          </a:p>
        </p:txBody>
      </p:sp>
      <p:sp>
        <p:nvSpPr>
          <p:cNvPr id="42" name="TextBox 13">
            <a:extLst>
              <a:ext uri="{FF2B5EF4-FFF2-40B4-BE49-F238E27FC236}">
                <a16:creationId xmlns:a16="http://schemas.microsoft.com/office/drawing/2014/main" id="{6BA7917C-5391-A49D-8094-B605F4C7544D}"/>
              </a:ext>
            </a:extLst>
          </p:cNvPr>
          <p:cNvSpPr txBox="1"/>
          <p:nvPr/>
        </p:nvSpPr>
        <p:spPr>
          <a:xfrm>
            <a:off x="15679981" y="6114757"/>
            <a:ext cx="948837" cy="800099"/>
          </a:xfrm>
          <a:prstGeom prst="rect">
            <a:avLst/>
          </a:prstGeom>
        </p:spPr>
        <p:txBody>
          <a:bodyPr lIns="0" tIns="0" rIns="0" bIns="0" rtlCol="0" anchor="ctr"/>
          <a:lstStyle/>
          <a:p>
            <a:pPr lvl="0" algn="l">
              <a:lnSpc>
                <a:spcPct val="125329"/>
              </a:lnSpc>
            </a:pPr>
            <a:r>
              <a:rPr lang="ko-KR" altLang="en-US" sz="2400" b="1" i="0" u="none" strike="noStrike" dirty="0">
                <a:solidFill>
                  <a:srgbClr val="343434">
                    <a:alpha val="76863"/>
                  </a:srgbClr>
                </a:solidFill>
                <a:ea typeface="Pretendard Light"/>
              </a:rPr>
              <a:t>양평근</a:t>
            </a:r>
            <a:endParaRPr lang="ko-KR" sz="2400" b="1" i="0" u="none" strike="noStrike" dirty="0">
              <a:solidFill>
                <a:srgbClr val="343434">
                  <a:alpha val="76863"/>
                </a:srgbClr>
              </a:solidFill>
              <a:ea typeface="Pretendard Light"/>
            </a:endParaRPr>
          </a:p>
        </p:txBody>
      </p:sp>
      <p:pic>
        <p:nvPicPr>
          <p:cNvPr id="45" name="Picture 32">
            <a:extLst>
              <a:ext uri="{FF2B5EF4-FFF2-40B4-BE49-F238E27FC236}">
                <a16:creationId xmlns:a16="http://schemas.microsoft.com/office/drawing/2014/main" id="{F0CE6D40-E34A-3D91-DE3D-8A515B075A89}"/>
              </a:ext>
            </a:extLst>
          </p:cNvPr>
          <p:cNvPicPr>
            <a:picLocks noChangeAspect="1"/>
          </p:cNvPicPr>
          <p:nvPr/>
        </p:nvPicPr>
        <p:blipFill>
          <a:blip r:embed="rId6"/>
          <a:stretch>
            <a:fillRect/>
          </a:stretch>
        </p:blipFill>
        <p:spPr>
          <a:xfrm>
            <a:off x="1863436" y="9517706"/>
            <a:ext cx="16433800" cy="800100"/>
          </a:xfrm>
          <a:prstGeom prst="rect">
            <a:avLst/>
          </a:prstGeom>
        </p:spPr>
      </p:pic>
      <p:pic>
        <p:nvPicPr>
          <p:cNvPr id="48" name="그래픽 47" descr="장난감 기차 단색으로 채워진">
            <a:extLst>
              <a:ext uri="{FF2B5EF4-FFF2-40B4-BE49-F238E27FC236}">
                <a16:creationId xmlns:a16="http://schemas.microsoft.com/office/drawing/2014/main" id="{A8E101C1-EAE5-37CF-308E-688043C44C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31909" y="9552342"/>
            <a:ext cx="819146" cy="819146"/>
          </a:xfrm>
          <a:prstGeom prst="rect">
            <a:avLst/>
          </a:prstGeom>
        </p:spPr>
      </p:pic>
      <p:pic>
        <p:nvPicPr>
          <p:cNvPr id="8" name="그래픽 7" descr="용지 단색으로 채워진">
            <a:extLst>
              <a:ext uri="{FF2B5EF4-FFF2-40B4-BE49-F238E27FC236}">
                <a16:creationId xmlns:a16="http://schemas.microsoft.com/office/drawing/2014/main" id="{96A548E0-9799-6B03-E4DE-1554AB5293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3569" y="301385"/>
            <a:ext cx="914400" cy="914400"/>
          </a:xfrm>
          <a:prstGeom prst="rect">
            <a:avLst/>
          </a:prstGeom>
        </p:spPr>
      </p:pic>
      <p:pic>
        <p:nvPicPr>
          <p:cNvPr id="9" name="그림 8">
            <a:extLst>
              <a:ext uri="{FF2B5EF4-FFF2-40B4-BE49-F238E27FC236}">
                <a16:creationId xmlns:a16="http://schemas.microsoft.com/office/drawing/2014/main" id="{EE3E62CA-CCC4-5853-F1EA-A52A4AF33561}"/>
              </a:ext>
            </a:extLst>
          </p:cNvPr>
          <p:cNvPicPr>
            <a:picLocks noChangeAspect="1"/>
          </p:cNvPicPr>
          <p:nvPr/>
        </p:nvPicPr>
        <p:blipFill>
          <a:blip r:embed="rId11"/>
          <a:stretch>
            <a:fillRect/>
          </a:stretch>
        </p:blipFill>
        <p:spPr>
          <a:xfrm>
            <a:off x="1358936" y="2668562"/>
            <a:ext cx="2514600" cy="2514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040" name="Picture 16" descr="Oracle과 MySQL 뭘 사용해야 할까? — 개발자 호소인">
            <a:extLst>
              <a:ext uri="{FF2B5EF4-FFF2-40B4-BE49-F238E27FC236}">
                <a16:creationId xmlns:a16="http://schemas.microsoft.com/office/drawing/2014/main" id="{7CD6E5EE-72AF-9B4D-61EB-A2FACCE3F1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7624" y="1429389"/>
            <a:ext cx="3097448" cy="30974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10">
            <a:extLst>
              <a:ext uri="{FF2B5EF4-FFF2-40B4-BE49-F238E27FC236}">
                <a16:creationId xmlns:a16="http://schemas.microsoft.com/office/drawing/2014/main" id="{4660C61C-52AD-3F57-FF96-81C3BF049D69}"/>
              </a:ext>
            </a:extLst>
          </p:cNvPr>
          <p:cNvSpPr txBox="1"/>
          <p:nvPr/>
        </p:nvSpPr>
        <p:spPr>
          <a:xfrm>
            <a:off x="12856221" y="3889916"/>
            <a:ext cx="4820253" cy="858930"/>
          </a:xfrm>
          <a:prstGeom prst="rect">
            <a:avLst/>
          </a:prstGeom>
        </p:spPr>
        <p:txBody>
          <a:bodyPr lIns="0" tIns="0" rIns="0" bIns="0" rtlCol="0" anchor="ctr"/>
          <a:lstStyle/>
          <a:p>
            <a:pPr lvl="0" algn="ctr">
              <a:lnSpc>
                <a:spcPct val="141100"/>
              </a:lnSpc>
            </a:pPr>
            <a:r>
              <a:rPr lang="en-US" altLang="ko-KR" sz="2400" spc="-100" dirty="0">
                <a:solidFill>
                  <a:srgbClr val="343434"/>
                </a:solidFill>
                <a:latin typeface="Pretendard Light"/>
                <a:ea typeface="Pretendard Light"/>
              </a:rPr>
              <a:t>Oracle Database 21c Express Edition </a:t>
            </a:r>
          </a:p>
        </p:txBody>
      </p:sp>
      <p:pic>
        <p:nvPicPr>
          <p:cNvPr id="2" name="Picture 2"/>
          <p:cNvPicPr>
            <a:picLocks noChangeAspect="1"/>
          </p:cNvPicPr>
          <p:nvPr/>
        </p:nvPicPr>
        <p:blipFill>
          <a:blip r:embed="rId4"/>
          <a:stretch>
            <a:fillRect/>
          </a:stretch>
        </p:blipFill>
        <p:spPr>
          <a:xfrm>
            <a:off x="736600" y="1600200"/>
            <a:ext cx="19100800" cy="12700"/>
          </a:xfrm>
          <a:prstGeom prst="rect">
            <a:avLst/>
          </a:prstGeom>
        </p:spPr>
      </p:pic>
      <p:sp>
        <p:nvSpPr>
          <p:cNvPr id="3" name="TextBox 3"/>
          <p:cNvSpPr txBox="1"/>
          <p:nvPr/>
        </p:nvSpPr>
        <p:spPr>
          <a:xfrm>
            <a:off x="1600200" y="304800"/>
            <a:ext cx="7670800" cy="914400"/>
          </a:xfrm>
          <a:prstGeom prst="rect">
            <a:avLst/>
          </a:prstGeom>
        </p:spPr>
        <p:txBody>
          <a:bodyPr lIns="0" tIns="0" rIns="0" bIns="0" rtlCol="0" anchor="ctr"/>
          <a:lstStyle/>
          <a:p>
            <a:pPr lvl="0" algn="l">
              <a:lnSpc>
                <a:spcPct val="84660"/>
              </a:lnSpc>
            </a:pPr>
            <a:r>
              <a:rPr lang="en-US" sz="5100" b="0" i="0" u="none" strike="noStrike" dirty="0">
                <a:solidFill>
                  <a:srgbClr val="343434"/>
                </a:solidFill>
                <a:latin typeface="Pretendard Medium"/>
              </a:rPr>
              <a:t>1. </a:t>
            </a:r>
            <a:r>
              <a:rPr lang="ko-KR" altLang="en-US" sz="5100" b="0" i="0" u="none" strike="noStrike" dirty="0">
                <a:solidFill>
                  <a:srgbClr val="343434"/>
                </a:solidFill>
                <a:latin typeface="Pretendard Medium" panose="020B0600000101010101" charset="-127"/>
                <a:ea typeface="Pretendard Medium" panose="020B0600000101010101" charset="-127"/>
              </a:rPr>
              <a:t>사용 프로그램 정보</a:t>
            </a:r>
            <a:endParaRPr lang="ko-KR" sz="5100" b="0" i="0" u="none" strike="noStrike" dirty="0">
              <a:solidFill>
                <a:srgbClr val="343434"/>
              </a:solidFill>
              <a:latin typeface="Pretendard Medium" panose="020B0600000101010101" charset="-127"/>
              <a:ea typeface="Pretendard Medium" panose="020B0600000101010101" charset="-127"/>
            </a:endParaRPr>
          </a:p>
        </p:txBody>
      </p:sp>
      <p:pic>
        <p:nvPicPr>
          <p:cNvPr id="4" name="Picture 4"/>
          <p:cNvPicPr>
            <a:picLocks noChangeAspect="1"/>
          </p:cNvPicPr>
          <p:nvPr/>
        </p:nvPicPr>
        <p:blipFill>
          <a:blip r:embed="rId5"/>
          <a:stretch>
            <a:fillRect/>
          </a:stretch>
        </p:blipFill>
        <p:spPr>
          <a:xfrm rot="-5400000">
            <a:off x="-6832600" y="4000500"/>
            <a:ext cx="15189200" cy="12700"/>
          </a:xfrm>
          <a:prstGeom prst="rect">
            <a:avLst/>
          </a:prstGeom>
        </p:spPr>
      </p:pic>
      <p:pic>
        <p:nvPicPr>
          <p:cNvPr id="5" name="Picture 5"/>
          <p:cNvPicPr>
            <a:picLocks noChangeAspect="1"/>
          </p:cNvPicPr>
          <p:nvPr/>
        </p:nvPicPr>
        <p:blipFill>
          <a:blip r:embed="rId6"/>
          <a:stretch>
            <a:fillRect/>
          </a:stretch>
        </p:blipFill>
        <p:spPr>
          <a:xfrm>
            <a:off x="0" y="0"/>
            <a:ext cx="774700" cy="774700"/>
          </a:xfrm>
          <a:prstGeom prst="rect">
            <a:avLst/>
          </a:prstGeom>
        </p:spPr>
      </p:pic>
      <p:sp>
        <p:nvSpPr>
          <p:cNvPr id="6" name="TextBox 6"/>
          <p:cNvSpPr txBox="1"/>
          <p:nvPr/>
        </p:nvSpPr>
        <p:spPr>
          <a:xfrm>
            <a:off x="165100" y="177800"/>
            <a:ext cx="431800" cy="368300"/>
          </a:xfrm>
          <a:prstGeom prst="rect">
            <a:avLst/>
          </a:prstGeom>
        </p:spPr>
        <p:txBody>
          <a:bodyPr lIns="0" tIns="0" rIns="0" bIns="0" rtlCol="0" anchor="ctr"/>
          <a:lstStyle/>
          <a:p>
            <a:pPr lvl="0" algn="ctr">
              <a:lnSpc>
                <a:spcPct val="84660"/>
              </a:lnSpc>
            </a:pPr>
            <a:r>
              <a:rPr lang="en-US" sz="2000" b="0" i="0" u="none" strike="noStrike">
                <a:solidFill>
                  <a:srgbClr val="F7F7F7"/>
                </a:solidFill>
                <a:latin typeface="Pretendard SemiBold"/>
              </a:rPr>
              <a:t>01</a:t>
            </a:r>
          </a:p>
        </p:txBody>
      </p:sp>
      <p:pic>
        <p:nvPicPr>
          <p:cNvPr id="1026" name="Picture 2" descr="Eclipse] 이클립스 maven repository 경로 설정 (settings.xml)">
            <a:extLst>
              <a:ext uri="{FF2B5EF4-FFF2-40B4-BE49-F238E27FC236}">
                <a16:creationId xmlns:a16="http://schemas.microsoft.com/office/drawing/2014/main" id="{1EA37C38-8479-B810-D080-DCAE0B456E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4404" y="2062901"/>
            <a:ext cx="2743907" cy="27587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FX 가이드] 1. JavaFX 시작하기">
            <a:extLst>
              <a:ext uri="{FF2B5EF4-FFF2-40B4-BE49-F238E27FC236}">
                <a16:creationId xmlns:a16="http://schemas.microsoft.com/office/drawing/2014/main" id="{CC4FC386-BE45-845C-3A4B-BB2CDB809B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3636" y="2355760"/>
            <a:ext cx="3352499" cy="13985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92C9EAB-C18D-C6DF-4A33-BA50ED64A8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37741" y="3800991"/>
            <a:ext cx="2248394" cy="224839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자바의 정석 1장 - 자바를 시작하기 전에">
            <a:extLst>
              <a:ext uri="{FF2B5EF4-FFF2-40B4-BE49-F238E27FC236}">
                <a16:creationId xmlns:a16="http://schemas.microsoft.com/office/drawing/2014/main" id="{1D0DBACC-828D-2CB9-3724-3762AE34285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7100" y="7429500"/>
            <a:ext cx="3873498" cy="217884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0">
            <a:extLst>
              <a:ext uri="{FF2B5EF4-FFF2-40B4-BE49-F238E27FC236}">
                <a16:creationId xmlns:a16="http://schemas.microsoft.com/office/drawing/2014/main" id="{77E71144-EE7E-37C1-3ACF-587A2D09A0C0}"/>
              </a:ext>
            </a:extLst>
          </p:cNvPr>
          <p:cNvSpPr txBox="1"/>
          <p:nvPr/>
        </p:nvSpPr>
        <p:spPr>
          <a:xfrm>
            <a:off x="3791922" y="8228174"/>
            <a:ext cx="10762277" cy="1040339"/>
          </a:xfrm>
          <a:prstGeom prst="rect">
            <a:avLst/>
          </a:prstGeom>
        </p:spPr>
        <p:txBody>
          <a:bodyPr lIns="0" tIns="0" rIns="0" bIns="0" rtlCol="0" anchor="ctr"/>
          <a:lstStyle/>
          <a:p>
            <a:pPr lvl="0">
              <a:lnSpc>
                <a:spcPct val="141100"/>
              </a:lnSpc>
            </a:pPr>
            <a:r>
              <a:rPr lang="en-US" altLang="ko-KR" sz="2400" spc="-100" dirty="0">
                <a:solidFill>
                  <a:srgbClr val="343434"/>
                </a:solidFill>
                <a:latin typeface="Pretendard Light"/>
                <a:ea typeface="Pretendard Light"/>
              </a:rPr>
              <a:t>java 17.0.13 2024-10-15 LTS</a:t>
            </a:r>
          </a:p>
          <a:p>
            <a:pPr lvl="0">
              <a:lnSpc>
                <a:spcPct val="141100"/>
              </a:lnSpc>
            </a:pPr>
            <a:r>
              <a:rPr lang="en-US" altLang="ko-KR" sz="2400" spc="-100" dirty="0">
                <a:solidFill>
                  <a:srgbClr val="343434"/>
                </a:solidFill>
                <a:latin typeface="Pretendard Light"/>
                <a:ea typeface="Pretendard Light"/>
              </a:rPr>
              <a:t>Java(TM) SE Runtime Environment (build 17.0.13+10-LTS-268)</a:t>
            </a:r>
          </a:p>
          <a:p>
            <a:pPr lvl="0">
              <a:lnSpc>
                <a:spcPct val="141100"/>
              </a:lnSpc>
            </a:pPr>
            <a:r>
              <a:rPr lang="en-US" altLang="ko-KR" sz="2400" spc="-100" dirty="0">
                <a:solidFill>
                  <a:srgbClr val="343434"/>
                </a:solidFill>
                <a:latin typeface="Pretendard Light"/>
                <a:ea typeface="Pretendard Light"/>
              </a:rPr>
              <a:t>Java </a:t>
            </a:r>
            <a:r>
              <a:rPr lang="en-US" altLang="ko-KR" sz="2400" spc="-100" dirty="0" err="1">
                <a:solidFill>
                  <a:srgbClr val="343434"/>
                </a:solidFill>
                <a:latin typeface="Pretendard Light"/>
                <a:ea typeface="Pretendard Light"/>
              </a:rPr>
              <a:t>HotSpot</a:t>
            </a:r>
            <a:r>
              <a:rPr lang="en-US" altLang="ko-KR" sz="2400" spc="-100" dirty="0">
                <a:solidFill>
                  <a:srgbClr val="343434"/>
                </a:solidFill>
                <a:latin typeface="Pretendard Light"/>
                <a:ea typeface="Pretendard Light"/>
              </a:rPr>
              <a:t>(TM) 64-Bit Server VM (build 17.0.13+10-LTS-268, mixed mode, sharing)</a:t>
            </a:r>
          </a:p>
        </p:txBody>
      </p:sp>
      <p:sp>
        <p:nvSpPr>
          <p:cNvPr id="28" name="TextBox 10">
            <a:extLst>
              <a:ext uri="{FF2B5EF4-FFF2-40B4-BE49-F238E27FC236}">
                <a16:creationId xmlns:a16="http://schemas.microsoft.com/office/drawing/2014/main" id="{C8911290-D7CD-C33D-936E-4FFCEBF5C97A}"/>
              </a:ext>
            </a:extLst>
          </p:cNvPr>
          <p:cNvSpPr txBox="1"/>
          <p:nvPr/>
        </p:nvSpPr>
        <p:spPr>
          <a:xfrm>
            <a:off x="2440275" y="5016206"/>
            <a:ext cx="3052163" cy="858930"/>
          </a:xfrm>
          <a:prstGeom prst="rect">
            <a:avLst/>
          </a:prstGeom>
        </p:spPr>
        <p:txBody>
          <a:bodyPr lIns="0" tIns="0" rIns="0" bIns="0" rtlCol="0" anchor="ctr"/>
          <a:lstStyle/>
          <a:p>
            <a:pPr lvl="0" algn="ctr">
              <a:lnSpc>
                <a:spcPct val="141100"/>
              </a:lnSpc>
            </a:pPr>
            <a:r>
              <a:rPr lang="en-US" altLang="ko-KR" sz="2400" spc="-100" dirty="0">
                <a:solidFill>
                  <a:srgbClr val="343434"/>
                </a:solidFill>
                <a:latin typeface="Pretendard Light"/>
                <a:ea typeface="Pretendard Light"/>
              </a:rPr>
              <a:t>Eclipse (</a:t>
            </a:r>
            <a:r>
              <a:rPr lang="ko-KR" altLang="en-US" sz="2400" spc="-100" dirty="0">
                <a:solidFill>
                  <a:srgbClr val="343434"/>
                </a:solidFill>
                <a:latin typeface="Pretendard Light"/>
                <a:ea typeface="Pretendard Light"/>
              </a:rPr>
              <a:t>이클립스</a:t>
            </a:r>
            <a:r>
              <a:rPr lang="en-US" altLang="ko-KR" sz="2400" spc="-100" dirty="0">
                <a:solidFill>
                  <a:srgbClr val="343434"/>
                </a:solidFill>
                <a:latin typeface="Pretendard Light"/>
                <a:ea typeface="Pretendard Light"/>
              </a:rPr>
              <a:t>)</a:t>
            </a:r>
          </a:p>
          <a:p>
            <a:pPr lvl="0" algn="ctr">
              <a:lnSpc>
                <a:spcPct val="141100"/>
              </a:lnSpc>
            </a:pPr>
            <a:r>
              <a:rPr lang="en-US" altLang="ko-KR" sz="2400" spc="-100" dirty="0">
                <a:latin typeface="Pretendard Light" panose="020B0600000101010101" charset="-127"/>
                <a:ea typeface="Pretendard Light" panose="020B0600000101010101" charset="-127"/>
              </a:rPr>
              <a:t>Ver.  </a:t>
            </a:r>
            <a:r>
              <a:rPr lang="en-US" altLang="ko-KR" sz="2400" dirty="0">
                <a:effectLst/>
                <a:latin typeface="Pretendard Light" panose="020B0600000101010101" charset="-127"/>
                <a:ea typeface="Pretendard Light" panose="020B0600000101010101" charset="-127"/>
              </a:rPr>
              <a:t>2024-12 (30</a:t>
            </a:r>
            <a:r>
              <a:rPr lang="en-US" altLang="ko-KR" sz="1800" dirty="0">
                <a:effectLst/>
                <a:latin typeface="Pretendard Light" panose="020B0600000101010101" charset="-127"/>
                <a:ea typeface="Pretendard Light" panose="020B0600000101010101" charset="-127"/>
              </a:rPr>
              <a:t>)</a:t>
            </a:r>
            <a:endParaRPr lang="en-US" altLang="ko-KR" sz="1900" spc="-100" dirty="0">
              <a:latin typeface="Pretendard Light" panose="020B0600000101010101" charset="-127"/>
              <a:ea typeface="Pretendard Light" panose="020B0600000101010101" charset="-127"/>
            </a:endParaRPr>
          </a:p>
        </p:txBody>
      </p:sp>
      <p:sp>
        <p:nvSpPr>
          <p:cNvPr id="29" name="TextBox 10">
            <a:extLst>
              <a:ext uri="{FF2B5EF4-FFF2-40B4-BE49-F238E27FC236}">
                <a16:creationId xmlns:a16="http://schemas.microsoft.com/office/drawing/2014/main" id="{47294E50-2D2A-1EA6-24D8-4B255B41388F}"/>
              </a:ext>
            </a:extLst>
          </p:cNvPr>
          <p:cNvSpPr txBox="1"/>
          <p:nvPr/>
        </p:nvSpPr>
        <p:spPr>
          <a:xfrm>
            <a:off x="7541070" y="5875136"/>
            <a:ext cx="4092399" cy="1040339"/>
          </a:xfrm>
          <a:prstGeom prst="rect">
            <a:avLst/>
          </a:prstGeom>
        </p:spPr>
        <p:txBody>
          <a:bodyPr lIns="0" tIns="0" rIns="0" bIns="0" rtlCol="0" anchor="ctr"/>
          <a:lstStyle/>
          <a:p>
            <a:pPr lvl="0">
              <a:lnSpc>
                <a:spcPct val="141100"/>
              </a:lnSpc>
            </a:pPr>
            <a:r>
              <a:rPr lang="en-US" altLang="ko-KR" sz="2400" spc="-100" dirty="0">
                <a:solidFill>
                  <a:srgbClr val="343434"/>
                </a:solidFill>
                <a:latin typeface="Pretendard Light"/>
                <a:ea typeface="Pretendard Light"/>
              </a:rPr>
              <a:t>JavaFX (Scene Builder 23.0.1)</a:t>
            </a:r>
          </a:p>
        </p:txBody>
      </p:sp>
      <p:pic>
        <p:nvPicPr>
          <p:cNvPr id="1044" name="Picture 20" descr="Download Oracle SQL Developer Logo in SVG Vector or PNG File Format -  Logo.wine">
            <a:extLst>
              <a:ext uri="{FF2B5EF4-FFF2-40B4-BE49-F238E27FC236}">
                <a16:creationId xmlns:a16="http://schemas.microsoft.com/office/drawing/2014/main" id="{AE0C963B-E9E1-95B2-1179-0CD084E3A2C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96560" y="4330054"/>
            <a:ext cx="5038041" cy="335869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0">
            <a:extLst>
              <a:ext uri="{FF2B5EF4-FFF2-40B4-BE49-F238E27FC236}">
                <a16:creationId xmlns:a16="http://schemas.microsoft.com/office/drawing/2014/main" id="{058DF11F-16E0-2028-A019-C1741BF619F4}"/>
              </a:ext>
            </a:extLst>
          </p:cNvPr>
          <p:cNvSpPr txBox="1"/>
          <p:nvPr/>
        </p:nvSpPr>
        <p:spPr>
          <a:xfrm>
            <a:off x="12996560" y="6932793"/>
            <a:ext cx="4820253" cy="858930"/>
          </a:xfrm>
          <a:prstGeom prst="rect">
            <a:avLst/>
          </a:prstGeom>
        </p:spPr>
        <p:txBody>
          <a:bodyPr lIns="0" tIns="0" rIns="0" bIns="0" rtlCol="0" anchor="ctr"/>
          <a:lstStyle/>
          <a:p>
            <a:pPr lvl="0" algn="ctr">
              <a:lnSpc>
                <a:spcPct val="141100"/>
              </a:lnSpc>
            </a:pPr>
            <a:r>
              <a:rPr lang="en-US" altLang="ko-KR" sz="2400" spc="-100" dirty="0">
                <a:solidFill>
                  <a:srgbClr val="343434"/>
                </a:solidFill>
                <a:latin typeface="Pretendard Light"/>
                <a:ea typeface="Pretendard Light"/>
              </a:rPr>
              <a:t>Oracle SQL Developer(23.1.347)</a:t>
            </a:r>
          </a:p>
        </p:txBody>
      </p:sp>
      <p:pic>
        <p:nvPicPr>
          <p:cNvPr id="8" name="그래픽 7" descr="모니터 단색으로 채워진">
            <a:extLst>
              <a:ext uri="{FF2B5EF4-FFF2-40B4-BE49-F238E27FC236}">
                <a16:creationId xmlns:a16="http://schemas.microsoft.com/office/drawing/2014/main" id="{6C83BFA4-014B-3789-4C6B-7E25D314E7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05777" y="234972"/>
            <a:ext cx="1127044" cy="1127044"/>
          </a:xfrm>
          <a:prstGeom prst="rect">
            <a:avLst/>
          </a:prstGeom>
        </p:spPr>
      </p:pic>
      <p:grpSp>
        <p:nvGrpSpPr>
          <p:cNvPr id="10" name="그룹 9">
            <a:extLst>
              <a:ext uri="{FF2B5EF4-FFF2-40B4-BE49-F238E27FC236}">
                <a16:creationId xmlns:a16="http://schemas.microsoft.com/office/drawing/2014/main" id="{E4C4EF70-99EE-26D8-5141-C4AF537F09B0}"/>
              </a:ext>
            </a:extLst>
          </p:cNvPr>
          <p:cNvGrpSpPr/>
          <p:nvPr/>
        </p:nvGrpSpPr>
        <p:grpSpPr>
          <a:xfrm>
            <a:off x="14591096" y="9268513"/>
            <a:ext cx="6986312" cy="1093119"/>
            <a:chOff x="977899" y="9309100"/>
            <a:chExt cx="7340600" cy="1093119"/>
          </a:xfrm>
        </p:grpSpPr>
        <p:sp>
          <p:nvSpPr>
            <p:cNvPr id="11" name="TextBox 3">
              <a:extLst>
                <a:ext uri="{FF2B5EF4-FFF2-40B4-BE49-F238E27FC236}">
                  <a16:creationId xmlns:a16="http://schemas.microsoft.com/office/drawing/2014/main" id="{B26448A5-D28B-AFF7-8DDA-BFC48C681471}"/>
                </a:ext>
              </a:extLst>
            </p:cNvPr>
            <p:cNvSpPr txBox="1"/>
            <p:nvPr/>
          </p:nvSpPr>
          <p:spPr>
            <a:xfrm rot="-21600000">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12" name="그래픽 11" descr="한 경로로 두 개 핀 보내기 단색으로 채워진">
              <a:extLst>
                <a:ext uri="{FF2B5EF4-FFF2-40B4-BE49-F238E27FC236}">
                  <a16:creationId xmlns:a16="http://schemas.microsoft.com/office/drawing/2014/main" id="{1DA46FC5-9B64-C442-466F-1DD9442AAB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7600" y="9309100"/>
              <a:ext cx="914400" cy="91440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AD8FC-182C-4049-2005-E41869A7AE0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7CC4AF7-5951-5692-7FD5-9FB7DBF1DF31}"/>
              </a:ext>
            </a:extLst>
          </p:cNvPr>
          <p:cNvPicPr>
            <a:picLocks noChangeAspect="1"/>
          </p:cNvPicPr>
          <p:nvPr/>
        </p:nvPicPr>
        <p:blipFill>
          <a:blip r:embed="rId3"/>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A02A5054-A373-CDF3-4FC3-68E5E417E031}"/>
              </a:ext>
            </a:extLst>
          </p:cNvPr>
          <p:cNvPicPr>
            <a:picLocks noChangeAspect="1"/>
          </p:cNvPicPr>
          <p:nvPr/>
        </p:nvPicPr>
        <p:blipFill>
          <a:blip r:embed="rId4"/>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FF83599A-3885-5A0F-1CE3-CEDC8381B665}"/>
              </a:ext>
            </a:extLst>
          </p:cNvPr>
          <p:cNvPicPr>
            <a:picLocks noChangeAspect="1"/>
          </p:cNvPicPr>
          <p:nvPr/>
        </p:nvPicPr>
        <p:blipFill>
          <a:blip r:embed="rId5"/>
          <a:stretch>
            <a:fillRect/>
          </a:stretch>
        </p:blipFill>
        <p:spPr>
          <a:xfrm>
            <a:off x="0" y="0"/>
            <a:ext cx="774700" cy="774700"/>
          </a:xfrm>
          <a:prstGeom prst="rect">
            <a:avLst/>
          </a:prstGeom>
        </p:spPr>
      </p:pic>
      <p:sp>
        <p:nvSpPr>
          <p:cNvPr id="5" name="TextBox 5">
            <a:extLst>
              <a:ext uri="{FF2B5EF4-FFF2-40B4-BE49-F238E27FC236}">
                <a16:creationId xmlns:a16="http://schemas.microsoft.com/office/drawing/2014/main" id="{1FE51C3D-7753-EFC9-3E0E-5B7B63349B2A}"/>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02</a:t>
            </a:r>
          </a:p>
        </p:txBody>
      </p:sp>
      <p:sp>
        <p:nvSpPr>
          <p:cNvPr id="6" name="TextBox 6">
            <a:extLst>
              <a:ext uri="{FF2B5EF4-FFF2-40B4-BE49-F238E27FC236}">
                <a16:creationId xmlns:a16="http://schemas.microsoft.com/office/drawing/2014/main" id="{4B0BBC44-3357-508B-F55B-2A6C9AA5ADEE}"/>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2. </a:t>
            </a:r>
            <a:r>
              <a:rPr lang="ko-KR" altLang="en-US" sz="5100" b="0" i="0" u="none" strike="noStrike" dirty="0">
                <a:solidFill>
                  <a:srgbClr val="343434"/>
                </a:solidFill>
                <a:ea typeface="Pretendard Medium"/>
              </a:rPr>
              <a:t>프로젝트 진행순서</a:t>
            </a:r>
            <a:endParaRPr lang="ko-KR" altLang="ko-KR" sz="5100" b="0" i="0" u="none" strike="noStrike" dirty="0">
              <a:solidFill>
                <a:srgbClr val="343434"/>
              </a:solidFill>
              <a:ea typeface="Pretendard Medium"/>
            </a:endParaRPr>
          </a:p>
        </p:txBody>
      </p:sp>
      <p:sp>
        <p:nvSpPr>
          <p:cNvPr id="7" name="TextBox 7">
            <a:extLst>
              <a:ext uri="{FF2B5EF4-FFF2-40B4-BE49-F238E27FC236}">
                <a16:creationId xmlns:a16="http://schemas.microsoft.com/office/drawing/2014/main" id="{DE1B697F-0B00-B45F-08B6-04D6124BA446}"/>
              </a:ext>
            </a:extLst>
          </p:cNvPr>
          <p:cNvSpPr txBox="1"/>
          <p:nvPr/>
        </p:nvSpPr>
        <p:spPr>
          <a:xfrm>
            <a:off x="1839916" y="7774056"/>
            <a:ext cx="2155819" cy="654141"/>
          </a:xfrm>
          <a:prstGeom prst="rect">
            <a:avLst/>
          </a:prstGeom>
        </p:spPr>
        <p:txBody>
          <a:bodyPr lIns="0" tIns="0" rIns="0" bIns="0" rtlCol="0" anchor="ctr"/>
          <a:lstStyle/>
          <a:p>
            <a:pPr lvl="0" algn="l">
              <a:lnSpc>
                <a:spcPct val="141100"/>
              </a:lnSpc>
            </a:pPr>
            <a:r>
              <a:rPr lang="en-US" sz="2000" b="0" i="0" u="none" strike="noStrike" dirty="0">
                <a:solidFill>
                  <a:srgbClr val="343434"/>
                </a:solidFill>
                <a:latin typeface="Pretendard Light"/>
              </a:rPr>
              <a:t>2025.02.03 ~ </a:t>
            </a:r>
          </a:p>
        </p:txBody>
      </p:sp>
      <p:sp>
        <p:nvSpPr>
          <p:cNvPr id="35" name="TextBox 35">
            <a:extLst>
              <a:ext uri="{FF2B5EF4-FFF2-40B4-BE49-F238E27FC236}">
                <a16:creationId xmlns:a16="http://schemas.microsoft.com/office/drawing/2014/main" id="{02110135-B483-6A65-0482-818BDB8EDBCA}"/>
              </a:ext>
            </a:extLst>
          </p:cNvPr>
          <p:cNvSpPr txBox="1"/>
          <p:nvPr/>
        </p:nvSpPr>
        <p:spPr>
          <a:xfrm>
            <a:off x="11201400" y="6642100"/>
            <a:ext cx="2540000" cy="977900"/>
          </a:xfrm>
          <a:prstGeom prst="rect">
            <a:avLst/>
          </a:prstGeom>
        </p:spPr>
        <p:txBody>
          <a:bodyPr lIns="0" tIns="0" rIns="0" bIns="0" rtlCol="0" anchor="ctr"/>
          <a:lstStyle/>
          <a:p>
            <a:pPr lvl="0" algn="ctr">
              <a:lnSpc>
                <a:spcPct val="134460"/>
              </a:lnSpc>
            </a:pPr>
            <a:endParaRPr lang="en-US" sz="1700" b="0" i="0" u="none" strike="noStrike" dirty="0">
              <a:solidFill>
                <a:srgbClr val="000000">
                  <a:alpha val="76863"/>
                </a:srgbClr>
              </a:solidFill>
              <a:latin typeface="Pretendard Light"/>
            </a:endParaRPr>
          </a:p>
        </p:txBody>
      </p:sp>
      <p:grpSp>
        <p:nvGrpSpPr>
          <p:cNvPr id="57" name="그룹 56">
            <a:extLst>
              <a:ext uri="{FF2B5EF4-FFF2-40B4-BE49-F238E27FC236}">
                <a16:creationId xmlns:a16="http://schemas.microsoft.com/office/drawing/2014/main" id="{0E9D4641-35F9-FD43-549E-5655887D65FC}"/>
              </a:ext>
            </a:extLst>
          </p:cNvPr>
          <p:cNvGrpSpPr/>
          <p:nvPr/>
        </p:nvGrpSpPr>
        <p:grpSpPr>
          <a:xfrm>
            <a:off x="1600200" y="5674068"/>
            <a:ext cx="15786100" cy="825500"/>
            <a:chOff x="1511300" y="4648200"/>
            <a:chExt cx="15786100" cy="825500"/>
          </a:xfrm>
        </p:grpSpPr>
        <p:pic>
          <p:nvPicPr>
            <p:cNvPr id="8" name="Picture 8">
              <a:extLst>
                <a:ext uri="{FF2B5EF4-FFF2-40B4-BE49-F238E27FC236}">
                  <a16:creationId xmlns:a16="http://schemas.microsoft.com/office/drawing/2014/main" id="{CD24248D-EB89-0444-7B4E-FF35F0B5ABE2}"/>
                </a:ext>
              </a:extLst>
            </p:cNvPr>
            <p:cNvPicPr>
              <a:picLocks noChangeAspect="1"/>
            </p:cNvPicPr>
            <p:nvPr/>
          </p:nvPicPr>
          <p:blipFill>
            <a:blip r:embed="rId6">
              <a:alphaModFix amt="76000"/>
            </a:blip>
            <a:stretch>
              <a:fillRect/>
            </a:stretch>
          </p:blipFill>
          <p:spPr>
            <a:xfrm>
              <a:off x="1511300" y="4648200"/>
              <a:ext cx="3505200" cy="825500"/>
            </a:xfrm>
            <a:prstGeom prst="rect">
              <a:avLst/>
            </a:prstGeom>
          </p:spPr>
        </p:pic>
        <p:pic>
          <p:nvPicPr>
            <p:cNvPr id="9" name="Picture 9">
              <a:extLst>
                <a:ext uri="{FF2B5EF4-FFF2-40B4-BE49-F238E27FC236}">
                  <a16:creationId xmlns:a16="http://schemas.microsoft.com/office/drawing/2014/main" id="{C26470E5-92C5-FBDF-7723-8669E57688AA}"/>
                </a:ext>
              </a:extLst>
            </p:cNvPr>
            <p:cNvPicPr>
              <a:picLocks noChangeAspect="1"/>
            </p:cNvPicPr>
            <p:nvPr/>
          </p:nvPicPr>
          <p:blipFill>
            <a:blip r:embed="rId7">
              <a:alphaModFix amt="16000"/>
            </a:blip>
            <a:stretch>
              <a:fillRect/>
            </a:stretch>
          </p:blipFill>
          <p:spPr>
            <a:xfrm>
              <a:off x="4584700" y="4648200"/>
              <a:ext cx="3505200" cy="825500"/>
            </a:xfrm>
            <a:prstGeom prst="rect">
              <a:avLst/>
            </a:prstGeom>
          </p:spPr>
        </p:pic>
        <p:pic>
          <p:nvPicPr>
            <p:cNvPr id="10" name="Picture 10">
              <a:extLst>
                <a:ext uri="{FF2B5EF4-FFF2-40B4-BE49-F238E27FC236}">
                  <a16:creationId xmlns:a16="http://schemas.microsoft.com/office/drawing/2014/main" id="{8ED4FBF3-65A1-A510-6D9A-9E12D7CB4ED9}"/>
                </a:ext>
              </a:extLst>
            </p:cNvPr>
            <p:cNvPicPr>
              <a:picLocks noChangeAspect="1"/>
            </p:cNvPicPr>
            <p:nvPr/>
          </p:nvPicPr>
          <p:blipFill>
            <a:blip r:embed="rId6">
              <a:alphaModFix amt="76000"/>
            </a:blip>
            <a:stretch>
              <a:fillRect/>
            </a:stretch>
          </p:blipFill>
          <p:spPr>
            <a:xfrm>
              <a:off x="7645400" y="4648200"/>
              <a:ext cx="3505200" cy="825500"/>
            </a:xfrm>
            <a:prstGeom prst="rect">
              <a:avLst/>
            </a:prstGeom>
          </p:spPr>
        </p:pic>
        <p:pic>
          <p:nvPicPr>
            <p:cNvPr id="11" name="Picture 11">
              <a:extLst>
                <a:ext uri="{FF2B5EF4-FFF2-40B4-BE49-F238E27FC236}">
                  <a16:creationId xmlns:a16="http://schemas.microsoft.com/office/drawing/2014/main" id="{3D32D56B-6476-1F48-6FED-D87DBDBA14D5}"/>
                </a:ext>
              </a:extLst>
            </p:cNvPr>
            <p:cNvPicPr>
              <a:picLocks noChangeAspect="1"/>
            </p:cNvPicPr>
            <p:nvPr/>
          </p:nvPicPr>
          <p:blipFill>
            <a:blip r:embed="rId7">
              <a:alphaModFix amt="16000"/>
            </a:blip>
            <a:stretch>
              <a:fillRect/>
            </a:stretch>
          </p:blipFill>
          <p:spPr>
            <a:xfrm>
              <a:off x="10718800" y="4648200"/>
              <a:ext cx="3505200" cy="825500"/>
            </a:xfrm>
            <a:prstGeom prst="rect">
              <a:avLst/>
            </a:prstGeom>
          </p:spPr>
        </p:pic>
        <p:pic>
          <p:nvPicPr>
            <p:cNvPr id="12" name="Picture 12">
              <a:extLst>
                <a:ext uri="{FF2B5EF4-FFF2-40B4-BE49-F238E27FC236}">
                  <a16:creationId xmlns:a16="http://schemas.microsoft.com/office/drawing/2014/main" id="{8637DD86-0256-04BD-E1AD-8FA5F67105C9}"/>
                </a:ext>
              </a:extLst>
            </p:cNvPr>
            <p:cNvPicPr>
              <a:picLocks noChangeAspect="1"/>
            </p:cNvPicPr>
            <p:nvPr/>
          </p:nvPicPr>
          <p:blipFill>
            <a:blip r:embed="rId6">
              <a:alphaModFix amt="76000"/>
            </a:blip>
            <a:stretch>
              <a:fillRect/>
            </a:stretch>
          </p:blipFill>
          <p:spPr>
            <a:xfrm>
              <a:off x="13792200" y="4648200"/>
              <a:ext cx="3505200" cy="825500"/>
            </a:xfrm>
            <a:prstGeom prst="rect">
              <a:avLst/>
            </a:prstGeom>
          </p:spPr>
        </p:pic>
      </p:grpSp>
      <p:sp>
        <p:nvSpPr>
          <p:cNvPr id="23" name="TextBox 23">
            <a:extLst>
              <a:ext uri="{FF2B5EF4-FFF2-40B4-BE49-F238E27FC236}">
                <a16:creationId xmlns:a16="http://schemas.microsoft.com/office/drawing/2014/main" id="{1C96C84D-3C24-520C-2CC3-164575440A37}"/>
              </a:ext>
            </a:extLst>
          </p:cNvPr>
          <p:cNvSpPr txBox="1"/>
          <p:nvPr/>
        </p:nvSpPr>
        <p:spPr>
          <a:xfrm>
            <a:off x="2480511" y="5842000"/>
            <a:ext cx="1714500" cy="393700"/>
          </a:xfrm>
          <a:prstGeom prst="rect">
            <a:avLst/>
          </a:prstGeom>
        </p:spPr>
        <p:txBody>
          <a:bodyPr lIns="0" tIns="0" rIns="0" bIns="0" rtlCol="0" anchor="ctr"/>
          <a:lstStyle/>
          <a:p>
            <a:pPr lvl="0" algn="ctr">
              <a:lnSpc>
                <a:spcPct val="99600"/>
              </a:lnSpc>
            </a:pPr>
            <a:r>
              <a:rPr lang="ko-KR" altLang="en-US" sz="2200" b="1" i="0" u="none" strike="noStrike" dirty="0">
                <a:solidFill>
                  <a:srgbClr val="FCFCFC"/>
                </a:solidFill>
                <a:latin typeface="Pretendard Medium"/>
              </a:rPr>
              <a:t>주제 선정</a:t>
            </a:r>
            <a:endParaRPr lang="en-US" sz="2200" b="1" i="0" u="none" strike="noStrike" dirty="0">
              <a:solidFill>
                <a:srgbClr val="FCFCFC"/>
              </a:solidFill>
              <a:latin typeface="Pretendard Medium"/>
            </a:endParaRPr>
          </a:p>
        </p:txBody>
      </p:sp>
      <p:sp>
        <p:nvSpPr>
          <p:cNvPr id="24" name="TextBox 24">
            <a:extLst>
              <a:ext uri="{FF2B5EF4-FFF2-40B4-BE49-F238E27FC236}">
                <a16:creationId xmlns:a16="http://schemas.microsoft.com/office/drawing/2014/main" id="{C4726C61-B225-3526-88CC-9111C00A626C}"/>
              </a:ext>
            </a:extLst>
          </p:cNvPr>
          <p:cNvSpPr txBox="1"/>
          <p:nvPr/>
        </p:nvSpPr>
        <p:spPr>
          <a:xfrm>
            <a:off x="5541211" y="5842000"/>
            <a:ext cx="1714500" cy="393700"/>
          </a:xfrm>
          <a:prstGeom prst="rect">
            <a:avLst/>
          </a:prstGeom>
        </p:spPr>
        <p:txBody>
          <a:bodyPr lIns="0" tIns="0" rIns="0" bIns="0" rtlCol="0" anchor="ctr"/>
          <a:lstStyle/>
          <a:p>
            <a:pPr lvl="0" algn="ctr">
              <a:lnSpc>
                <a:spcPct val="99600"/>
              </a:lnSpc>
            </a:pPr>
            <a:r>
              <a:rPr lang="ko-KR" altLang="en-US" sz="2200" b="1" i="0" u="none" strike="noStrike" dirty="0">
                <a:solidFill>
                  <a:srgbClr val="343434"/>
                </a:solidFill>
                <a:latin typeface="Pretendard Medium"/>
              </a:rPr>
              <a:t>역할 분담</a:t>
            </a:r>
            <a:endParaRPr lang="en-US" sz="2200" b="1" i="0" u="none" strike="noStrike" dirty="0">
              <a:solidFill>
                <a:srgbClr val="343434"/>
              </a:solidFill>
              <a:latin typeface="Pretendard Medium"/>
            </a:endParaRPr>
          </a:p>
        </p:txBody>
      </p:sp>
      <p:sp>
        <p:nvSpPr>
          <p:cNvPr id="25" name="TextBox 25">
            <a:extLst>
              <a:ext uri="{FF2B5EF4-FFF2-40B4-BE49-F238E27FC236}">
                <a16:creationId xmlns:a16="http://schemas.microsoft.com/office/drawing/2014/main" id="{DA271DC0-9027-D874-7DBC-30B9713DB604}"/>
              </a:ext>
            </a:extLst>
          </p:cNvPr>
          <p:cNvSpPr txBox="1"/>
          <p:nvPr/>
        </p:nvSpPr>
        <p:spPr>
          <a:xfrm>
            <a:off x="8614611" y="5842000"/>
            <a:ext cx="1714500" cy="393700"/>
          </a:xfrm>
          <a:prstGeom prst="rect">
            <a:avLst/>
          </a:prstGeom>
        </p:spPr>
        <p:txBody>
          <a:bodyPr lIns="0" tIns="0" rIns="0" bIns="0" rtlCol="0" anchor="ctr"/>
          <a:lstStyle/>
          <a:p>
            <a:pPr lvl="0" algn="ctr">
              <a:lnSpc>
                <a:spcPct val="99600"/>
              </a:lnSpc>
            </a:pPr>
            <a:r>
              <a:rPr lang="ko-KR" altLang="en-US" sz="2200" b="1" i="0" u="none" strike="noStrike" dirty="0">
                <a:solidFill>
                  <a:srgbClr val="FCFCFC"/>
                </a:solidFill>
                <a:latin typeface="Pretendard Medium"/>
              </a:rPr>
              <a:t>기능 구현</a:t>
            </a:r>
            <a:endParaRPr lang="en-US" sz="2200" b="1" i="0" u="none" strike="noStrike" dirty="0">
              <a:solidFill>
                <a:srgbClr val="FCFCFC"/>
              </a:solidFill>
              <a:latin typeface="Pretendard Medium"/>
            </a:endParaRPr>
          </a:p>
        </p:txBody>
      </p:sp>
      <p:sp>
        <p:nvSpPr>
          <p:cNvPr id="26" name="TextBox 26">
            <a:extLst>
              <a:ext uri="{FF2B5EF4-FFF2-40B4-BE49-F238E27FC236}">
                <a16:creationId xmlns:a16="http://schemas.microsoft.com/office/drawing/2014/main" id="{F75AC3FE-0BAB-4E93-8B46-E52E6AD666E0}"/>
              </a:ext>
            </a:extLst>
          </p:cNvPr>
          <p:cNvSpPr txBox="1"/>
          <p:nvPr/>
        </p:nvSpPr>
        <p:spPr>
          <a:xfrm>
            <a:off x="11688011" y="5842000"/>
            <a:ext cx="1714500" cy="393700"/>
          </a:xfrm>
          <a:prstGeom prst="rect">
            <a:avLst/>
          </a:prstGeom>
        </p:spPr>
        <p:txBody>
          <a:bodyPr lIns="0" tIns="0" rIns="0" bIns="0" rtlCol="0" anchor="ctr"/>
          <a:lstStyle/>
          <a:p>
            <a:pPr lvl="0" algn="ctr">
              <a:lnSpc>
                <a:spcPct val="99600"/>
              </a:lnSpc>
            </a:pPr>
            <a:r>
              <a:rPr lang="ko-KR" altLang="en-US" sz="2200" b="1" i="0" u="none" strike="noStrike" dirty="0">
                <a:solidFill>
                  <a:srgbClr val="343434"/>
                </a:solidFill>
                <a:latin typeface="Pretendard Medium"/>
              </a:rPr>
              <a:t>오류 수정</a:t>
            </a:r>
            <a:endParaRPr lang="en-US" sz="2200" b="1" i="0" u="none" strike="noStrike" dirty="0">
              <a:solidFill>
                <a:srgbClr val="343434"/>
              </a:solidFill>
              <a:latin typeface="Pretendard Medium"/>
            </a:endParaRPr>
          </a:p>
        </p:txBody>
      </p:sp>
      <p:sp>
        <p:nvSpPr>
          <p:cNvPr id="27" name="TextBox 27">
            <a:extLst>
              <a:ext uri="{FF2B5EF4-FFF2-40B4-BE49-F238E27FC236}">
                <a16:creationId xmlns:a16="http://schemas.microsoft.com/office/drawing/2014/main" id="{C5F612C7-A46F-A93E-0378-9000DF5F4DDF}"/>
              </a:ext>
            </a:extLst>
          </p:cNvPr>
          <p:cNvSpPr txBox="1"/>
          <p:nvPr/>
        </p:nvSpPr>
        <p:spPr>
          <a:xfrm>
            <a:off x="14748711" y="5842000"/>
            <a:ext cx="1714500" cy="393700"/>
          </a:xfrm>
          <a:prstGeom prst="rect">
            <a:avLst/>
          </a:prstGeom>
        </p:spPr>
        <p:txBody>
          <a:bodyPr lIns="0" tIns="0" rIns="0" bIns="0" rtlCol="0" anchor="ctr"/>
          <a:lstStyle/>
          <a:p>
            <a:pPr lvl="0" algn="ctr">
              <a:lnSpc>
                <a:spcPct val="99600"/>
              </a:lnSpc>
            </a:pPr>
            <a:r>
              <a:rPr lang="ko-KR" altLang="en-US" sz="2200" b="1" i="0" u="none" strike="noStrike" dirty="0">
                <a:solidFill>
                  <a:srgbClr val="FCFCFC"/>
                </a:solidFill>
                <a:latin typeface="Pretendard Medium"/>
              </a:rPr>
              <a:t>결과물 </a:t>
            </a:r>
            <a:r>
              <a:rPr lang="en-US" altLang="ko-KR" sz="2200" b="1" dirty="0">
                <a:solidFill>
                  <a:srgbClr val="FCFCFC"/>
                </a:solidFill>
                <a:latin typeface="Pretendard Medium"/>
              </a:rPr>
              <a:t>PPT</a:t>
            </a:r>
            <a:endParaRPr lang="en-US" sz="2200" b="1" i="0" u="none" strike="noStrike" dirty="0">
              <a:solidFill>
                <a:srgbClr val="FCFCFC"/>
              </a:solidFill>
              <a:latin typeface="Pretendard Medium"/>
            </a:endParaRPr>
          </a:p>
        </p:txBody>
      </p:sp>
      <p:sp>
        <p:nvSpPr>
          <p:cNvPr id="29" name="TextBox 29">
            <a:extLst>
              <a:ext uri="{FF2B5EF4-FFF2-40B4-BE49-F238E27FC236}">
                <a16:creationId xmlns:a16="http://schemas.microsoft.com/office/drawing/2014/main" id="{B1E3A1DB-CB1F-F2F4-6049-6139F8955E73}"/>
              </a:ext>
            </a:extLst>
          </p:cNvPr>
          <p:cNvSpPr txBox="1"/>
          <p:nvPr/>
        </p:nvSpPr>
        <p:spPr>
          <a:xfrm>
            <a:off x="1958975" y="6523759"/>
            <a:ext cx="2540000" cy="977900"/>
          </a:xfrm>
          <a:prstGeom prst="rect">
            <a:avLst/>
          </a:prstGeom>
        </p:spPr>
        <p:txBody>
          <a:bodyPr lIns="0" tIns="0" rIns="0" bIns="0" rtlCol="0" anchor="ctr"/>
          <a:lstStyle/>
          <a:p>
            <a:pPr lvl="0" algn="ctr">
              <a:lnSpc>
                <a:spcPct val="134460"/>
              </a:lnSpc>
            </a:pPr>
            <a:r>
              <a:rPr lang="ko-KR" altLang="en-US" sz="2400" dirty="0">
                <a:solidFill>
                  <a:srgbClr val="000000">
                    <a:alpha val="76863"/>
                  </a:srgbClr>
                </a:solidFill>
                <a:latin typeface="Pretendard Light"/>
                <a:ea typeface="Pretendard Light"/>
              </a:rPr>
              <a:t>주제 선정 및 기능 계획</a:t>
            </a:r>
            <a:endParaRPr lang="en-US" sz="2400" b="0" i="0" u="none" strike="noStrike" dirty="0">
              <a:solidFill>
                <a:srgbClr val="000000">
                  <a:alpha val="76863"/>
                </a:srgbClr>
              </a:solidFill>
              <a:latin typeface="Pretendard Light"/>
            </a:endParaRPr>
          </a:p>
        </p:txBody>
      </p:sp>
      <p:sp>
        <p:nvSpPr>
          <p:cNvPr id="31" name="TextBox 31">
            <a:extLst>
              <a:ext uri="{FF2B5EF4-FFF2-40B4-BE49-F238E27FC236}">
                <a16:creationId xmlns:a16="http://schemas.microsoft.com/office/drawing/2014/main" id="{176FA166-06B1-C75F-42BB-15078E6F8FEE}"/>
              </a:ext>
            </a:extLst>
          </p:cNvPr>
          <p:cNvSpPr txBox="1"/>
          <p:nvPr/>
        </p:nvSpPr>
        <p:spPr>
          <a:xfrm>
            <a:off x="5067300" y="6527223"/>
            <a:ext cx="2540000" cy="977900"/>
          </a:xfrm>
          <a:prstGeom prst="rect">
            <a:avLst/>
          </a:prstGeom>
        </p:spPr>
        <p:txBody>
          <a:bodyPr lIns="0" tIns="0" rIns="0" bIns="0" rtlCol="0" anchor="ctr"/>
          <a:lstStyle/>
          <a:p>
            <a:pPr lvl="0" algn="ctr">
              <a:lnSpc>
                <a:spcPct val="134460"/>
              </a:lnSpc>
            </a:pPr>
            <a:r>
              <a:rPr lang="ko-KR" altLang="en-US" sz="2400" b="0" i="0" u="none" strike="noStrike" dirty="0">
                <a:solidFill>
                  <a:srgbClr val="000000">
                    <a:alpha val="76863"/>
                  </a:srgbClr>
                </a:solidFill>
                <a:ea typeface="Pretendard Light"/>
              </a:rPr>
              <a:t>각 기능별 역할 분담</a:t>
            </a:r>
            <a:endParaRPr lang="en-US" sz="2400" b="0" i="0" u="none" strike="noStrike" dirty="0">
              <a:solidFill>
                <a:srgbClr val="000000">
                  <a:alpha val="76863"/>
                </a:srgbClr>
              </a:solidFill>
              <a:latin typeface="Pretendard Light"/>
            </a:endParaRPr>
          </a:p>
        </p:txBody>
      </p:sp>
      <p:sp>
        <p:nvSpPr>
          <p:cNvPr id="33" name="TextBox 33">
            <a:extLst>
              <a:ext uri="{FF2B5EF4-FFF2-40B4-BE49-F238E27FC236}">
                <a16:creationId xmlns:a16="http://schemas.microsoft.com/office/drawing/2014/main" id="{1D887952-3655-E3BA-0E7C-4F1DDFD45159}"/>
              </a:ext>
            </a:extLst>
          </p:cNvPr>
          <p:cNvSpPr txBox="1"/>
          <p:nvPr/>
        </p:nvSpPr>
        <p:spPr>
          <a:xfrm>
            <a:off x="8051800" y="6759864"/>
            <a:ext cx="2540000" cy="977900"/>
          </a:xfrm>
          <a:prstGeom prst="rect">
            <a:avLst/>
          </a:prstGeom>
        </p:spPr>
        <p:txBody>
          <a:bodyPr lIns="0" tIns="0" rIns="0" bIns="0" rtlCol="0" anchor="ctr"/>
          <a:lstStyle/>
          <a:p>
            <a:pPr lvl="0" algn="ctr">
              <a:lnSpc>
                <a:spcPct val="134460"/>
              </a:lnSpc>
            </a:pPr>
            <a:r>
              <a:rPr lang="ko-KR" altLang="en-US" sz="2400" b="0" i="0" u="none" strike="noStrike" dirty="0">
                <a:solidFill>
                  <a:srgbClr val="000000">
                    <a:alpha val="76863"/>
                  </a:srgbClr>
                </a:solidFill>
                <a:latin typeface="Pretendard Light"/>
                <a:ea typeface="Pretendard Light"/>
              </a:rPr>
              <a:t>각 페이지</a:t>
            </a:r>
            <a:endParaRPr lang="en-US" altLang="ko-KR" sz="2400" b="0" i="0" u="none" strike="noStrike" dirty="0">
              <a:solidFill>
                <a:srgbClr val="000000">
                  <a:alpha val="76863"/>
                </a:srgbClr>
              </a:solidFill>
              <a:latin typeface="Pretendard Light"/>
              <a:ea typeface="Pretendard Light"/>
            </a:endParaRPr>
          </a:p>
          <a:p>
            <a:pPr lvl="0" algn="ctr">
              <a:lnSpc>
                <a:spcPct val="134460"/>
              </a:lnSpc>
            </a:pPr>
            <a:r>
              <a:rPr lang="ko-KR" altLang="en-US" sz="2400" dirty="0">
                <a:solidFill>
                  <a:srgbClr val="000000">
                    <a:alpha val="76863"/>
                  </a:srgbClr>
                </a:solidFill>
                <a:latin typeface="Pretendard Light"/>
                <a:ea typeface="Pretendard Light"/>
              </a:rPr>
              <a:t>기능 구현</a:t>
            </a:r>
            <a:endParaRPr lang="en-US" sz="2400" b="0" i="0" u="none" strike="noStrike" dirty="0">
              <a:solidFill>
                <a:srgbClr val="000000">
                  <a:alpha val="76863"/>
                </a:srgbClr>
              </a:solidFill>
              <a:latin typeface="Pretendard Light"/>
            </a:endParaRPr>
          </a:p>
        </p:txBody>
      </p:sp>
      <p:sp>
        <p:nvSpPr>
          <p:cNvPr id="37" name="TextBox 37">
            <a:extLst>
              <a:ext uri="{FF2B5EF4-FFF2-40B4-BE49-F238E27FC236}">
                <a16:creationId xmlns:a16="http://schemas.microsoft.com/office/drawing/2014/main" id="{C06958E6-FC1C-8E91-5B49-7E02E06CE0A3}"/>
              </a:ext>
            </a:extLst>
          </p:cNvPr>
          <p:cNvSpPr txBox="1"/>
          <p:nvPr/>
        </p:nvSpPr>
        <p:spPr>
          <a:xfrm>
            <a:off x="14287500" y="6802005"/>
            <a:ext cx="2540000" cy="977900"/>
          </a:xfrm>
          <a:prstGeom prst="rect">
            <a:avLst/>
          </a:prstGeom>
        </p:spPr>
        <p:txBody>
          <a:bodyPr lIns="0" tIns="0" rIns="0" bIns="0" rtlCol="0" anchor="ctr"/>
          <a:lstStyle/>
          <a:p>
            <a:pPr lvl="0" algn="ctr">
              <a:lnSpc>
                <a:spcPct val="134460"/>
              </a:lnSpc>
            </a:pPr>
            <a:r>
              <a:rPr lang="ko-KR" altLang="en-US" sz="2400" dirty="0">
                <a:solidFill>
                  <a:srgbClr val="000000">
                    <a:alpha val="76863"/>
                  </a:srgbClr>
                </a:solidFill>
                <a:latin typeface="Pretendard Light"/>
                <a:ea typeface="Pretendard Light"/>
              </a:rPr>
              <a:t>결과물에 따른</a:t>
            </a:r>
            <a:endParaRPr lang="en-US" altLang="ko-KR" sz="2400" dirty="0">
              <a:solidFill>
                <a:srgbClr val="000000">
                  <a:alpha val="76863"/>
                </a:srgbClr>
              </a:solidFill>
              <a:latin typeface="Pretendard Light"/>
              <a:ea typeface="Pretendard Light"/>
            </a:endParaRPr>
          </a:p>
          <a:p>
            <a:pPr lvl="0" algn="ctr">
              <a:lnSpc>
                <a:spcPct val="134460"/>
              </a:lnSpc>
            </a:pPr>
            <a:r>
              <a:rPr lang="en-US" altLang="ko-KR" sz="2400" dirty="0">
                <a:solidFill>
                  <a:srgbClr val="000000">
                    <a:alpha val="76863"/>
                  </a:srgbClr>
                </a:solidFill>
                <a:latin typeface="Pretendard Light"/>
                <a:ea typeface="Pretendard Light"/>
              </a:rPr>
              <a:t>PPT </a:t>
            </a:r>
            <a:r>
              <a:rPr lang="ko-KR" altLang="en-US" sz="2400" dirty="0">
                <a:solidFill>
                  <a:srgbClr val="000000">
                    <a:alpha val="76863"/>
                  </a:srgbClr>
                </a:solidFill>
                <a:latin typeface="Pretendard Light"/>
                <a:ea typeface="Pretendard Light"/>
              </a:rPr>
              <a:t>작성</a:t>
            </a:r>
            <a:endParaRPr lang="en-US" altLang="ko-KR" sz="2400" dirty="0">
              <a:solidFill>
                <a:srgbClr val="000000">
                  <a:alpha val="76863"/>
                </a:srgbClr>
              </a:solidFill>
              <a:latin typeface="Pretendard Light"/>
              <a:ea typeface="Pretendard Light"/>
            </a:endParaRPr>
          </a:p>
        </p:txBody>
      </p:sp>
      <p:sp>
        <p:nvSpPr>
          <p:cNvPr id="40" name="TextBox 33">
            <a:extLst>
              <a:ext uri="{FF2B5EF4-FFF2-40B4-BE49-F238E27FC236}">
                <a16:creationId xmlns:a16="http://schemas.microsoft.com/office/drawing/2014/main" id="{F69A284C-13F1-6390-4867-8B85881AC181}"/>
              </a:ext>
            </a:extLst>
          </p:cNvPr>
          <p:cNvSpPr txBox="1"/>
          <p:nvPr/>
        </p:nvSpPr>
        <p:spPr>
          <a:xfrm>
            <a:off x="11201400" y="6800850"/>
            <a:ext cx="2540000" cy="977900"/>
          </a:xfrm>
          <a:prstGeom prst="rect">
            <a:avLst/>
          </a:prstGeom>
        </p:spPr>
        <p:txBody>
          <a:bodyPr lIns="0" tIns="0" rIns="0" bIns="0" rtlCol="0" anchor="ctr"/>
          <a:lstStyle/>
          <a:p>
            <a:pPr lvl="0" algn="ctr">
              <a:lnSpc>
                <a:spcPct val="134460"/>
              </a:lnSpc>
            </a:pPr>
            <a:r>
              <a:rPr lang="ko-KR" altLang="en-US" sz="2400" b="0" i="0" u="none" strike="noStrike" dirty="0">
                <a:solidFill>
                  <a:srgbClr val="000000">
                    <a:alpha val="76863"/>
                  </a:srgbClr>
                </a:solidFill>
                <a:latin typeface="Pretendard Light"/>
                <a:ea typeface="Pretendard Light"/>
              </a:rPr>
              <a:t>모든 파일을 취합 </a:t>
            </a:r>
            <a:endParaRPr lang="en-US" altLang="ko-KR" sz="2400" b="0" i="0" u="none" strike="noStrike" dirty="0">
              <a:solidFill>
                <a:srgbClr val="000000">
                  <a:alpha val="76863"/>
                </a:srgbClr>
              </a:solidFill>
              <a:latin typeface="Pretendard Light"/>
              <a:ea typeface="Pretendard Light"/>
            </a:endParaRPr>
          </a:p>
          <a:p>
            <a:pPr lvl="0" algn="ctr">
              <a:lnSpc>
                <a:spcPct val="134460"/>
              </a:lnSpc>
            </a:pPr>
            <a:r>
              <a:rPr lang="ko-KR" altLang="en-US" sz="2400" dirty="0">
                <a:solidFill>
                  <a:srgbClr val="000000">
                    <a:alpha val="76863"/>
                  </a:srgbClr>
                </a:solidFill>
                <a:latin typeface="Pretendard Light"/>
                <a:ea typeface="Pretendard Light"/>
              </a:rPr>
              <a:t>오류 수정</a:t>
            </a:r>
            <a:endParaRPr lang="en-US" sz="2400" b="0" i="0" u="none" strike="noStrike" dirty="0">
              <a:solidFill>
                <a:srgbClr val="000000">
                  <a:alpha val="76863"/>
                </a:srgbClr>
              </a:solidFill>
              <a:latin typeface="Pretendard Light"/>
            </a:endParaRPr>
          </a:p>
        </p:txBody>
      </p:sp>
      <p:pic>
        <p:nvPicPr>
          <p:cNvPr id="49" name="그래픽 48" descr="알람 시계 단색으로 채워진">
            <a:extLst>
              <a:ext uri="{FF2B5EF4-FFF2-40B4-BE49-F238E27FC236}">
                <a16:creationId xmlns:a16="http://schemas.microsoft.com/office/drawing/2014/main" id="{7EB193EA-F726-CF4A-3F4A-4452B5A352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5200" y="381578"/>
            <a:ext cx="914400" cy="914400"/>
          </a:xfrm>
          <a:prstGeom prst="rect">
            <a:avLst/>
          </a:prstGeom>
        </p:spPr>
      </p:pic>
      <p:sp>
        <p:nvSpPr>
          <p:cNvPr id="51" name="TextBox 50">
            <a:extLst>
              <a:ext uri="{FF2B5EF4-FFF2-40B4-BE49-F238E27FC236}">
                <a16:creationId xmlns:a16="http://schemas.microsoft.com/office/drawing/2014/main" id="{6599DDF5-7E69-110C-EC03-A7971E856229}"/>
              </a:ext>
            </a:extLst>
          </p:cNvPr>
          <p:cNvSpPr txBox="1"/>
          <p:nvPr/>
        </p:nvSpPr>
        <p:spPr>
          <a:xfrm>
            <a:off x="14753784" y="7950181"/>
            <a:ext cx="2381310" cy="478016"/>
          </a:xfrm>
          <a:prstGeom prst="rect">
            <a:avLst/>
          </a:prstGeom>
          <a:noFill/>
        </p:spPr>
        <p:txBody>
          <a:bodyPr wrap="square">
            <a:spAutoFit/>
          </a:bodyPr>
          <a:lstStyle/>
          <a:p>
            <a:pPr lvl="0" algn="r">
              <a:lnSpc>
                <a:spcPct val="141100"/>
              </a:lnSpc>
            </a:pPr>
            <a:r>
              <a:rPr lang="en-US" altLang="ko-KR" sz="2000" dirty="0">
                <a:solidFill>
                  <a:srgbClr val="343434"/>
                </a:solidFill>
                <a:latin typeface="Pretendard Light"/>
              </a:rPr>
              <a:t>~</a:t>
            </a:r>
            <a:r>
              <a:rPr lang="en-US" altLang="ko-KR" sz="2000" b="0" i="0" u="none" strike="noStrike" dirty="0">
                <a:solidFill>
                  <a:srgbClr val="343434"/>
                </a:solidFill>
                <a:latin typeface="Pretendard Light"/>
              </a:rPr>
              <a:t> 2025.02.12</a:t>
            </a:r>
          </a:p>
        </p:txBody>
      </p:sp>
      <p:pic>
        <p:nvPicPr>
          <p:cNvPr id="64" name="그래픽 63" descr="아기 단색으로 채워진">
            <a:extLst>
              <a:ext uri="{FF2B5EF4-FFF2-40B4-BE49-F238E27FC236}">
                <a16:creationId xmlns:a16="http://schemas.microsoft.com/office/drawing/2014/main" id="{32D81A37-66AE-AC06-A707-DA34E8AA65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6888" y="4155596"/>
            <a:ext cx="1221745" cy="1221745"/>
          </a:xfrm>
          <a:prstGeom prst="rect">
            <a:avLst/>
          </a:prstGeom>
        </p:spPr>
      </p:pic>
      <p:pic>
        <p:nvPicPr>
          <p:cNvPr id="66" name="그래픽 65" descr="기는 아기 단색으로 채워진">
            <a:extLst>
              <a:ext uri="{FF2B5EF4-FFF2-40B4-BE49-F238E27FC236}">
                <a16:creationId xmlns:a16="http://schemas.microsoft.com/office/drawing/2014/main" id="{CA18EA36-E2E7-61D2-E9D2-9AA4F85221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3081" y="4201859"/>
            <a:ext cx="1318394" cy="1318394"/>
          </a:xfrm>
          <a:prstGeom prst="rect">
            <a:avLst/>
          </a:prstGeom>
        </p:spPr>
      </p:pic>
      <p:pic>
        <p:nvPicPr>
          <p:cNvPr id="68" name="그래픽 67" descr="풍선을 가진 아이 단색으로 채워진">
            <a:extLst>
              <a:ext uri="{FF2B5EF4-FFF2-40B4-BE49-F238E27FC236}">
                <a16:creationId xmlns:a16="http://schemas.microsoft.com/office/drawing/2014/main" id="{86D6AB30-9BEA-F907-8A86-677957E65A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12750" y="3568700"/>
            <a:ext cx="1820244" cy="1820244"/>
          </a:xfrm>
          <a:prstGeom prst="rect">
            <a:avLst/>
          </a:prstGeom>
        </p:spPr>
      </p:pic>
      <p:pic>
        <p:nvPicPr>
          <p:cNvPr id="70" name="그래픽 69" descr="남자 단색으로 채워진">
            <a:extLst>
              <a:ext uri="{FF2B5EF4-FFF2-40B4-BE49-F238E27FC236}">
                <a16:creationId xmlns:a16="http://schemas.microsoft.com/office/drawing/2014/main" id="{697E7EE9-CC5C-558F-ACA9-C5E9D30C473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634275" y="3657706"/>
            <a:ext cx="1820244" cy="1820244"/>
          </a:xfrm>
          <a:prstGeom prst="rect">
            <a:avLst/>
          </a:prstGeom>
        </p:spPr>
      </p:pic>
      <p:pic>
        <p:nvPicPr>
          <p:cNvPr id="76" name="그래픽 75" descr="지팡이를 든 남자 단색으로 채워진">
            <a:extLst>
              <a:ext uri="{FF2B5EF4-FFF2-40B4-BE49-F238E27FC236}">
                <a16:creationId xmlns:a16="http://schemas.microsoft.com/office/drawing/2014/main" id="{856DCF4E-E1A8-8F6F-6DEC-49F553DFE04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642968" y="3768687"/>
            <a:ext cx="1820244" cy="1820244"/>
          </a:xfrm>
          <a:prstGeom prst="rect">
            <a:avLst/>
          </a:prstGeom>
        </p:spPr>
      </p:pic>
      <p:grpSp>
        <p:nvGrpSpPr>
          <p:cNvPr id="77" name="그룹 76">
            <a:extLst>
              <a:ext uri="{FF2B5EF4-FFF2-40B4-BE49-F238E27FC236}">
                <a16:creationId xmlns:a16="http://schemas.microsoft.com/office/drawing/2014/main" id="{EEE6BFDF-2FD2-3494-9144-89724B28490E}"/>
              </a:ext>
            </a:extLst>
          </p:cNvPr>
          <p:cNvGrpSpPr/>
          <p:nvPr/>
        </p:nvGrpSpPr>
        <p:grpSpPr>
          <a:xfrm>
            <a:off x="916919" y="9358862"/>
            <a:ext cx="6986312" cy="1093119"/>
            <a:chOff x="977899" y="9309100"/>
            <a:chExt cx="7340600" cy="1093119"/>
          </a:xfrm>
        </p:grpSpPr>
        <p:sp>
          <p:nvSpPr>
            <p:cNvPr id="78" name="TextBox 3">
              <a:extLst>
                <a:ext uri="{FF2B5EF4-FFF2-40B4-BE49-F238E27FC236}">
                  <a16:creationId xmlns:a16="http://schemas.microsoft.com/office/drawing/2014/main" id="{B48F6627-DDF1-791E-3887-FC299A30199E}"/>
                </a:ext>
              </a:extLst>
            </p:cNvPr>
            <p:cNvSpPr txBox="1"/>
            <p:nvPr/>
          </p:nvSpPr>
          <p:spPr>
            <a:xfrm rot="-21600000">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79" name="그래픽 78" descr="한 경로로 두 개 핀 보내기 단색으로 채워진">
              <a:extLst>
                <a:ext uri="{FF2B5EF4-FFF2-40B4-BE49-F238E27FC236}">
                  <a16:creationId xmlns:a16="http://schemas.microsoft.com/office/drawing/2014/main" id="{A1295DE1-7F72-DB55-B0A8-22D3B7E0713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57600" y="9309100"/>
              <a:ext cx="914400" cy="914400"/>
            </a:xfrm>
            <a:prstGeom prst="rect">
              <a:avLst/>
            </a:prstGeom>
          </p:spPr>
        </p:pic>
      </p:grpSp>
    </p:spTree>
    <p:extLst>
      <p:ext uri="{BB962C8B-B14F-4D97-AF65-F5344CB8AC3E}">
        <p14:creationId xmlns:p14="http://schemas.microsoft.com/office/powerpoint/2010/main" val="4187556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A25B-81B7-DCD5-AF73-C92DF877EEB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7ACA9CB-7588-8522-1855-26984904C330}"/>
              </a:ext>
            </a:extLst>
          </p:cNvPr>
          <p:cNvPicPr>
            <a:picLocks noChangeAspect="1"/>
          </p:cNvPicPr>
          <p:nvPr/>
        </p:nvPicPr>
        <p:blipFill>
          <a:blip r:embed="rId2"/>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2D588803-9291-1881-8A9C-C1278A227CD3}"/>
              </a:ext>
            </a:extLst>
          </p:cNvPr>
          <p:cNvPicPr>
            <a:picLocks noChangeAspect="1"/>
          </p:cNvPicPr>
          <p:nvPr/>
        </p:nvPicPr>
        <p:blipFill>
          <a:blip r:embed="rId3"/>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C43BD33D-84F2-EAD1-E200-24A30F2E84AC}"/>
              </a:ext>
            </a:extLst>
          </p:cNvPr>
          <p:cNvPicPr>
            <a:picLocks noChangeAspect="1"/>
          </p:cNvPicPr>
          <p:nvPr/>
        </p:nvPicPr>
        <p:blipFill>
          <a:blip r:embed="rId4"/>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671337D5-A4FC-2886-2CD7-5191E6C7159D}"/>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03</a:t>
            </a:r>
          </a:p>
        </p:txBody>
      </p:sp>
      <p:sp>
        <p:nvSpPr>
          <p:cNvPr id="7" name="TextBox 7">
            <a:extLst>
              <a:ext uri="{FF2B5EF4-FFF2-40B4-BE49-F238E27FC236}">
                <a16:creationId xmlns:a16="http://schemas.microsoft.com/office/drawing/2014/main" id="{522D5D0D-9CC9-5D67-911C-CEE00EE2CCC9}"/>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3. </a:t>
            </a:r>
            <a:r>
              <a:rPr lang="ko-KR" altLang="en-US" sz="5100" b="0" i="0" u="none" strike="noStrike" dirty="0">
                <a:solidFill>
                  <a:srgbClr val="343434"/>
                </a:solidFill>
                <a:ea typeface="Pretendard Medium"/>
              </a:rPr>
              <a:t>프로그램 설명</a:t>
            </a:r>
            <a:endParaRPr lang="ko-KR" sz="5100" b="0" i="0" u="none" strike="noStrike" dirty="0">
              <a:solidFill>
                <a:srgbClr val="343434"/>
              </a:solidFill>
              <a:ea typeface="Pretendard Medium"/>
            </a:endParaRPr>
          </a:p>
        </p:txBody>
      </p:sp>
      <p:sp>
        <p:nvSpPr>
          <p:cNvPr id="30" name="TextBox 30">
            <a:extLst>
              <a:ext uri="{FF2B5EF4-FFF2-40B4-BE49-F238E27FC236}">
                <a16:creationId xmlns:a16="http://schemas.microsoft.com/office/drawing/2014/main" id="{E76D1763-AB15-FF9A-45E7-4C759C388CEA}"/>
              </a:ext>
            </a:extLst>
          </p:cNvPr>
          <p:cNvSpPr txBox="1"/>
          <p:nvPr/>
        </p:nvSpPr>
        <p:spPr>
          <a:xfrm>
            <a:off x="2743200" y="9665855"/>
            <a:ext cx="12395200" cy="393700"/>
          </a:xfrm>
          <a:prstGeom prst="rect">
            <a:avLst/>
          </a:prstGeom>
        </p:spPr>
        <p:txBody>
          <a:bodyPr lIns="0" tIns="0" rIns="0" bIns="0" rtlCol="0" anchor="ctr"/>
          <a:lstStyle/>
          <a:p>
            <a:pPr lvl="0" algn="ctr">
              <a:lnSpc>
                <a:spcPct val="106240"/>
              </a:lnSpc>
            </a:pPr>
            <a:r>
              <a:rPr lang="ko-KR" sz="2200" b="0" i="0" u="none" strike="noStrike" spc="-100" dirty="0">
                <a:solidFill>
                  <a:srgbClr val="FCFCFC"/>
                </a:solidFill>
                <a:ea typeface="Pretendard Regular"/>
              </a:rPr>
              <a:t>관련</a:t>
            </a:r>
            <a:r>
              <a:rPr lang="en-US" sz="2200" b="0" i="0" u="none" strike="noStrike" spc="-100" dirty="0">
                <a:solidFill>
                  <a:srgbClr val="FCFCFC"/>
                </a:solidFill>
                <a:latin typeface="Pretendard Regular"/>
              </a:rPr>
              <a:t> </a:t>
            </a:r>
            <a:r>
              <a:rPr lang="ko-KR" sz="2200" b="0" i="0" u="none" strike="noStrike" spc="-100" dirty="0">
                <a:solidFill>
                  <a:srgbClr val="FCFCFC"/>
                </a:solidFill>
                <a:ea typeface="Pretendard Regular"/>
              </a:rPr>
              <a:t>내용을</a:t>
            </a:r>
            <a:r>
              <a:rPr lang="en-US" sz="2200" b="0" i="0" u="none" strike="noStrike" spc="-100" dirty="0">
                <a:solidFill>
                  <a:srgbClr val="FCFCFC"/>
                </a:solidFill>
                <a:latin typeface="Pretendard Regular"/>
              </a:rPr>
              <a:t> </a:t>
            </a:r>
            <a:r>
              <a:rPr lang="ko-KR" sz="2200" b="0" i="0" u="none" strike="noStrike" spc="-100" dirty="0">
                <a:solidFill>
                  <a:srgbClr val="FCFCFC"/>
                </a:solidFill>
                <a:ea typeface="Pretendard Regular"/>
              </a:rPr>
              <a:t>텍스트로</a:t>
            </a:r>
            <a:r>
              <a:rPr lang="en-US" sz="2200" b="0" i="0" u="none" strike="noStrike" spc="-100" dirty="0">
                <a:solidFill>
                  <a:srgbClr val="FCFCFC"/>
                </a:solidFill>
                <a:latin typeface="Pretendard Regular"/>
              </a:rPr>
              <a:t> </a:t>
            </a:r>
            <a:r>
              <a:rPr lang="ko-KR" sz="2200" b="0" i="0" u="none" strike="noStrike" spc="-100" dirty="0">
                <a:solidFill>
                  <a:srgbClr val="FCFCFC"/>
                </a:solidFill>
                <a:ea typeface="Pretendard Regular"/>
              </a:rPr>
              <a:t>간략하게</a:t>
            </a:r>
            <a:r>
              <a:rPr lang="en-US" sz="2200" b="0" i="0" u="none" strike="noStrike" spc="-100" dirty="0">
                <a:solidFill>
                  <a:srgbClr val="FCFCFC"/>
                </a:solidFill>
                <a:latin typeface="Pretendard Regular"/>
              </a:rPr>
              <a:t> </a:t>
            </a:r>
            <a:r>
              <a:rPr lang="ko-KR" sz="2200" b="0" i="0" u="none" strike="noStrike" spc="-100" dirty="0">
                <a:solidFill>
                  <a:srgbClr val="FCFCFC"/>
                </a:solidFill>
                <a:ea typeface="Pretendard Regular"/>
              </a:rPr>
              <a:t>입력해주세요</a:t>
            </a:r>
            <a:r>
              <a:rPr lang="en-US" sz="2200" b="0" i="0" u="none" strike="noStrike" spc="-100" dirty="0">
                <a:solidFill>
                  <a:srgbClr val="FCFCFC"/>
                </a:solidFill>
                <a:latin typeface="Pretendard Regular"/>
              </a:rPr>
              <a:t>. </a:t>
            </a:r>
            <a:r>
              <a:rPr lang="ko-KR" sz="2200" b="0" i="0" u="none" strike="noStrike" spc="-100" dirty="0">
                <a:solidFill>
                  <a:srgbClr val="FCFCFC"/>
                </a:solidFill>
                <a:ea typeface="Pretendard Regular"/>
              </a:rPr>
              <a:t>관련</a:t>
            </a:r>
            <a:r>
              <a:rPr lang="en-US" sz="2200" b="0" i="0" u="none" strike="noStrike" spc="-100" dirty="0">
                <a:solidFill>
                  <a:srgbClr val="FCFCFC"/>
                </a:solidFill>
                <a:latin typeface="Pretendard Regular"/>
              </a:rPr>
              <a:t> </a:t>
            </a:r>
            <a:r>
              <a:rPr lang="ko-KR" sz="2200" b="0" i="0" u="none" strike="noStrike" spc="-100" dirty="0">
                <a:solidFill>
                  <a:srgbClr val="FCFCFC"/>
                </a:solidFill>
                <a:ea typeface="Pretendard Regular"/>
              </a:rPr>
              <a:t>내용을</a:t>
            </a:r>
            <a:r>
              <a:rPr lang="en-US" sz="2200" b="0" i="0" u="none" strike="noStrike" spc="-100" dirty="0">
                <a:solidFill>
                  <a:srgbClr val="FCFCFC"/>
                </a:solidFill>
                <a:latin typeface="Pretendard Regular"/>
              </a:rPr>
              <a:t> </a:t>
            </a:r>
            <a:r>
              <a:rPr lang="ko-KR" sz="2200" b="0" i="0" u="none" strike="noStrike" spc="-100" dirty="0">
                <a:solidFill>
                  <a:srgbClr val="FCFCFC"/>
                </a:solidFill>
                <a:ea typeface="Pretendard Regular"/>
              </a:rPr>
              <a:t>텍스트로</a:t>
            </a:r>
            <a:r>
              <a:rPr lang="en-US" sz="2200" b="0" i="0" u="none" strike="noStrike" spc="-100" dirty="0">
                <a:solidFill>
                  <a:srgbClr val="FCFCFC"/>
                </a:solidFill>
                <a:latin typeface="Pretendard Regular"/>
              </a:rPr>
              <a:t> </a:t>
            </a:r>
            <a:r>
              <a:rPr lang="ko-KR" sz="2200" b="0" i="0" u="none" strike="noStrike" spc="-100" dirty="0">
                <a:solidFill>
                  <a:srgbClr val="FCFCFC"/>
                </a:solidFill>
                <a:ea typeface="Pretendard Regular"/>
              </a:rPr>
              <a:t>입력해주세요</a:t>
            </a:r>
            <a:r>
              <a:rPr lang="en-US" sz="2200" b="0" i="0" u="none" strike="noStrike" spc="-100" dirty="0">
                <a:solidFill>
                  <a:srgbClr val="FCFCFC"/>
                </a:solidFill>
                <a:latin typeface="Pretendard Regular"/>
              </a:rPr>
              <a:t>.</a:t>
            </a:r>
          </a:p>
        </p:txBody>
      </p:sp>
      <p:sp>
        <p:nvSpPr>
          <p:cNvPr id="32" name="사각형: 둥근 모서리 31">
            <a:extLst>
              <a:ext uri="{FF2B5EF4-FFF2-40B4-BE49-F238E27FC236}">
                <a16:creationId xmlns:a16="http://schemas.microsoft.com/office/drawing/2014/main" id="{D8F38BFE-B186-2969-9669-044F1174747C}"/>
              </a:ext>
            </a:extLst>
          </p:cNvPr>
          <p:cNvSpPr/>
          <p:nvPr/>
        </p:nvSpPr>
        <p:spPr>
          <a:xfrm>
            <a:off x="8551832" y="1760278"/>
            <a:ext cx="2622542" cy="10668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ko-KR" altLang="en-US"/>
              <a:t>메인페이지</a:t>
            </a:r>
            <a:endParaRPr lang="ko-KR" altLang="en-US" dirty="0"/>
          </a:p>
        </p:txBody>
      </p:sp>
      <p:sp>
        <p:nvSpPr>
          <p:cNvPr id="33" name="사각형: 둥근 모서리 32">
            <a:extLst>
              <a:ext uri="{FF2B5EF4-FFF2-40B4-BE49-F238E27FC236}">
                <a16:creationId xmlns:a16="http://schemas.microsoft.com/office/drawing/2014/main" id="{F5437829-BDF9-5B67-10C7-8264945CDF99}"/>
              </a:ext>
            </a:extLst>
          </p:cNvPr>
          <p:cNvSpPr/>
          <p:nvPr/>
        </p:nvSpPr>
        <p:spPr>
          <a:xfrm>
            <a:off x="5234034" y="2926652"/>
            <a:ext cx="2633161" cy="1066800"/>
          </a:xfrm>
          <a:prstGeom prst="roundRect">
            <a:avLst/>
          </a:prstGeom>
          <a:solidFill>
            <a:schemeClr val="dk1">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로그인 </a:t>
            </a:r>
            <a:r>
              <a:rPr lang="en-US" altLang="ko-KR" dirty="0"/>
              <a:t>x</a:t>
            </a:r>
            <a:endParaRPr lang="ko-KR" altLang="en-US" dirty="0"/>
          </a:p>
        </p:txBody>
      </p:sp>
      <p:sp>
        <p:nvSpPr>
          <p:cNvPr id="42" name="사각형: 둥근 모서리 41">
            <a:extLst>
              <a:ext uri="{FF2B5EF4-FFF2-40B4-BE49-F238E27FC236}">
                <a16:creationId xmlns:a16="http://schemas.microsoft.com/office/drawing/2014/main" id="{7FBF6537-DD55-5EBB-0F04-75286D54CBD9}"/>
              </a:ext>
            </a:extLst>
          </p:cNvPr>
          <p:cNvSpPr/>
          <p:nvPr/>
        </p:nvSpPr>
        <p:spPr>
          <a:xfrm>
            <a:off x="11947236" y="2928843"/>
            <a:ext cx="2622542" cy="106680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로그인 </a:t>
            </a:r>
            <a:r>
              <a:rPr lang="en-US" altLang="ko-KR" dirty="0"/>
              <a:t>O</a:t>
            </a:r>
            <a:endParaRPr lang="ko-KR" altLang="en-US" dirty="0"/>
          </a:p>
        </p:txBody>
      </p:sp>
      <p:sp>
        <p:nvSpPr>
          <p:cNvPr id="51" name="사각형: 둥근 모서리 50">
            <a:extLst>
              <a:ext uri="{FF2B5EF4-FFF2-40B4-BE49-F238E27FC236}">
                <a16:creationId xmlns:a16="http://schemas.microsoft.com/office/drawing/2014/main" id="{0B83DEF8-C46C-9080-FEFA-D70F7B2F5BF1}"/>
              </a:ext>
            </a:extLst>
          </p:cNvPr>
          <p:cNvSpPr/>
          <p:nvPr/>
        </p:nvSpPr>
        <p:spPr>
          <a:xfrm>
            <a:off x="5192751" y="6093687"/>
            <a:ext cx="2622542"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열차 검색</a:t>
            </a:r>
          </a:p>
        </p:txBody>
      </p:sp>
      <p:sp>
        <p:nvSpPr>
          <p:cNvPr id="52" name="사각형: 둥근 모서리 51">
            <a:extLst>
              <a:ext uri="{FF2B5EF4-FFF2-40B4-BE49-F238E27FC236}">
                <a16:creationId xmlns:a16="http://schemas.microsoft.com/office/drawing/2014/main" id="{5C3282AF-99A4-335F-4C70-A08185B0E91B}"/>
              </a:ext>
            </a:extLst>
          </p:cNvPr>
          <p:cNvSpPr/>
          <p:nvPr/>
        </p:nvSpPr>
        <p:spPr>
          <a:xfrm>
            <a:off x="11908568" y="6079952"/>
            <a:ext cx="2622542"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개인정보</a:t>
            </a:r>
          </a:p>
        </p:txBody>
      </p:sp>
      <p:sp>
        <p:nvSpPr>
          <p:cNvPr id="53" name="사각형: 둥근 모서리 52">
            <a:extLst>
              <a:ext uri="{FF2B5EF4-FFF2-40B4-BE49-F238E27FC236}">
                <a16:creationId xmlns:a16="http://schemas.microsoft.com/office/drawing/2014/main" id="{EA4870AB-00FE-2AD9-5884-0AECE347A1BD}"/>
              </a:ext>
            </a:extLst>
          </p:cNvPr>
          <p:cNvSpPr/>
          <p:nvPr/>
        </p:nvSpPr>
        <p:spPr>
          <a:xfrm>
            <a:off x="1942670" y="6075738"/>
            <a:ext cx="2622542"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로그아웃</a:t>
            </a:r>
          </a:p>
        </p:txBody>
      </p:sp>
      <p:sp>
        <p:nvSpPr>
          <p:cNvPr id="54" name="사각형: 둥근 모서리 53">
            <a:extLst>
              <a:ext uri="{FF2B5EF4-FFF2-40B4-BE49-F238E27FC236}">
                <a16:creationId xmlns:a16="http://schemas.microsoft.com/office/drawing/2014/main" id="{F07CFECD-04A0-660A-368B-CE61AD3F2B7F}"/>
              </a:ext>
            </a:extLst>
          </p:cNvPr>
          <p:cNvSpPr/>
          <p:nvPr/>
        </p:nvSpPr>
        <p:spPr>
          <a:xfrm>
            <a:off x="8394565" y="6087493"/>
            <a:ext cx="2622542"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예매 내역들</a:t>
            </a:r>
          </a:p>
        </p:txBody>
      </p:sp>
      <p:sp>
        <p:nvSpPr>
          <p:cNvPr id="55" name="사각형: 둥근 모서리 54">
            <a:extLst>
              <a:ext uri="{FF2B5EF4-FFF2-40B4-BE49-F238E27FC236}">
                <a16:creationId xmlns:a16="http://schemas.microsoft.com/office/drawing/2014/main" id="{14F4525D-4C40-0FF2-C2D7-139E8AB715B5}"/>
              </a:ext>
            </a:extLst>
          </p:cNvPr>
          <p:cNvSpPr/>
          <p:nvPr/>
        </p:nvSpPr>
        <p:spPr>
          <a:xfrm>
            <a:off x="15317801" y="6087493"/>
            <a:ext cx="2622542"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내 티켓</a:t>
            </a:r>
          </a:p>
        </p:txBody>
      </p:sp>
      <p:sp>
        <p:nvSpPr>
          <p:cNvPr id="81" name="사각형: 둥근 모서리 80">
            <a:extLst>
              <a:ext uri="{FF2B5EF4-FFF2-40B4-BE49-F238E27FC236}">
                <a16:creationId xmlns:a16="http://schemas.microsoft.com/office/drawing/2014/main" id="{04AD70D2-556D-5AE7-8835-4FA17BB8C121}"/>
              </a:ext>
            </a:extLst>
          </p:cNvPr>
          <p:cNvSpPr/>
          <p:nvPr/>
        </p:nvSpPr>
        <p:spPr>
          <a:xfrm>
            <a:off x="5228725" y="4373994"/>
            <a:ext cx="2633161"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회원가입</a:t>
            </a:r>
            <a:endParaRPr lang="en-US" altLang="ko-KR" dirty="0"/>
          </a:p>
        </p:txBody>
      </p:sp>
      <p:sp>
        <p:nvSpPr>
          <p:cNvPr id="43" name="사각형: 둥근 모서리 42">
            <a:extLst>
              <a:ext uri="{FF2B5EF4-FFF2-40B4-BE49-F238E27FC236}">
                <a16:creationId xmlns:a16="http://schemas.microsoft.com/office/drawing/2014/main" id="{03CAB53B-4EB3-ED5D-C063-CCA75EC464A6}"/>
              </a:ext>
            </a:extLst>
          </p:cNvPr>
          <p:cNvSpPr/>
          <p:nvPr/>
        </p:nvSpPr>
        <p:spPr>
          <a:xfrm>
            <a:off x="1925262" y="4353415"/>
            <a:ext cx="2622542"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로그인</a:t>
            </a:r>
          </a:p>
        </p:txBody>
      </p:sp>
      <p:sp>
        <p:nvSpPr>
          <p:cNvPr id="44" name="사각형: 둥근 모서리 43">
            <a:extLst>
              <a:ext uri="{FF2B5EF4-FFF2-40B4-BE49-F238E27FC236}">
                <a16:creationId xmlns:a16="http://schemas.microsoft.com/office/drawing/2014/main" id="{51C09BAE-8AA9-BAEA-E2F1-6242E665B31F}"/>
              </a:ext>
            </a:extLst>
          </p:cNvPr>
          <p:cNvSpPr/>
          <p:nvPr/>
        </p:nvSpPr>
        <p:spPr>
          <a:xfrm>
            <a:off x="10182464" y="8063637"/>
            <a:ext cx="2622542"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적립</a:t>
            </a:r>
          </a:p>
        </p:txBody>
      </p:sp>
      <p:cxnSp>
        <p:nvCxnSpPr>
          <p:cNvPr id="58" name="연결선: 꺾임 57">
            <a:extLst>
              <a:ext uri="{FF2B5EF4-FFF2-40B4-BE49-F238E27FC236}">
                <a16:creationId xmlns:a16="http://schemas.microsoft.com/office/drawing/2014/main" id="{1E58E8F5-7BD6-92B1-0961-943293D68EBE}"/>
              </a:ext>
            </a:extLst>
          </p:cNvPr>
          <p:cNvCxnSpPr>
            <a:stCxn id="32" idx="3"/>
            <a:endCxn id="42" idx="0"/>
          </p:cNvCxnSpPr>
          <p:nvPr/>
        </p:nvCxnSpPr>
        <p:spPr>
          <a:xfrm>
            <a:off x="11174374" y="2293678"/>
            <a:ext cx="2084133" cy="635165"/>
          </a:xfrm>
          <a:prstGeom prst="bentConnector2">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80FED002-A3B0-4FF8-0676-7F420C0284F1}"/>
              </a:ext>
            </a:extLst>
          </p:cNvPr>
          <p:cNvCxnSpPr>
            <a:stCxn id="32" idx="1"/>
            <a:endCxn id="33" idx="0"/>
          </p:cNvCxnSpPr>
          <p:nvPr/>
        </p:nvCxnSpPr>
        <p:spPr>
          <a:xfrm rot="10800000" flipV="1">
            <a:off x="6550616" y="2293678"/>
            <a:ext cx="2001217" cy="632974"/>
          </a:xfrm>
          <a:prstGeom prst="bentConnector2">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187976E3-D12A-D325-C871-4050C84AE3BF}"/>
              </a:ext>
            </a:extLst>
          </p:cNvPr>
          <p:cNvCxnSpPr>
            <a:cxnSpLocks/>
          </p:cNvCxnSpPr>
          <p:nvPr/>
        </p:nvCxnSpPr>
        <p:spPr>
          <a:xfrm rot="5400000" flipH="1" flipV="1">
            <a:off x="4914641" y="2716187"/>
            <a:ext cx="14119" cy="3257828"/>
          </a:xfrm>
          <a:prstGeom prst="bentConnector3">
            <a:avLst>
              <a:gd name="adj1" fmla="val 1719095"/>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연결선: 꺾임 78">
            <a:extLst>
              <a:ext uri="{FF2B5EF4-FFF2-40B4-BE49-F238E27FC236}">
                <a16:creationId xmlns:a16="http://schemas.microsoft.com/office/drawing/2014/main" id="{02ACBF0F-C123-1C72-C27B-706D4E50BEC0}"/>
              </a:ext>
            </a:extLst>
          </p:cNvPr>
          <p:cNvCxnSpPr>
            <a:cxnSpLocks/>
          </p:cNvCxnSpPr>
          <p:nvPr/>
        </p:nvCxnSpPr>
        <p:spPr>
          <a:xfrm rot="5400000" flipH="1" flipV="1">
            <a:off x="9963815" y="-587323"/>
            <a:ext cx="12700" cy="13317813"/>
          </a:xfrm>
          <a:prstGeom prst="bentConnector3">
            <a:avLst>
              <a:gd name="adj1" fmla="val 180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8" name="사각형: 둥근 모서리 117">
            <a:extLst>
              <a:ext uri="{FF2B5EF4-FFF2-40B4-BE49-F238E27FC236}">
                <a16:creationId xmlns:a16="http://schemas.microsoft.com/office/drawing/2014/main" id="{88A56EC2-C7F9-6C00-2925-D142999071C3}"/>
              </a:ext>
            </a:extLst>
          </p:cNvPr>
          <p:cNvSpPr/>
          <p:nvPr/>
        </p:nvSpPr>
        <p:spPr>
          <a:xfrm>
            <a:off x="5203439" y="7534451"/>
            <a:ext cx="2622542"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좌석 선택</a:t>
            </a:r>
          </a:p>
        </p:txBody>
      </p:sp>
      <p:sp>
        <p:nvSpPr>
          <p:cNvPr id="119" name="사각형: 둥근 모서리 118">
            <a:extLst>
              <a:ext uri="{FF2B5EF4-FFF2-40B4-BE49-F238E27FC236}">
                <a16:creationId xmlns:a16="http://schemas.microsoft.com/office/drawing/2014/main" id="{DDC19891-BF1A-61EC-78DC-77C0BA21CE19}"/>
              </a:ext>
            </a:extLst>
          </p:cNvPr>
          <p:cNvSpPr/>
          <p:nvPr/>
        </p:nvSpPr>
        <p:spPr>
          <a:xfrm>
            <a:off x="5203439" y="9015955"/>
            <a:ext cx="2622542"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결제</a:t>
            </a:r>
          </a:p>
        </p:txBody>
      </p:sp>
      <p:cxnSp>
        <p:nvCxnSpPr>
          <p:cNvPr id="121" name="직선 연결선 120">
            <a:extLst>
              <a:ext uri="{FF2B5EF4-FFF2-40B4-BE49-F238E27FC236}">
                <a16:creationId xmlns:a16="http://schemas.microsoft.com/office/drawing/2014/main" id="{267D831E-A038-5D54-F628-1F2AC5D8B7AB}"/>
              </a:ext>
            </a:extLst>
          </p:cNvPr>
          <p:cNvCxnSpPr>
            <a:cxnSpLocks/>
            <a:endCxn id="118" idx="0"/>
          </p:cNvCxnSpPr>
          <p:nvPr/>
        </p:nvCxnSpPr>
        <p:spPr>
          <a:xfrm>
            <a:off x="6504022" y="7160487"/>
            <a:ext cx="10688" cy="37396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6453F2CD-B9BD-E120-548A-CAF5898A34D5}"/>
              </a:ext>
            </a:extLst>
          </p:cNvPr>
          <p:cNvCxnSpPr/>
          <p:nvPr/>
        </p:nvCxnSpPr>
        <p:spPr>
          <a:xfrm>
            <a:off x="6510185" y="8586212"/>
            <a:ext cx="9050" cy="44478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id="{4FECC714-C97F-B64E-E1EC-98387C3FCCB7}"/>
              </a:ext>
            </a:extLst>
          </p:cNvPr>
          <p:cNvCxnSpPr>
            <a:cxnSpLocks/>
          </p:cNvCxnSpPr>
          <p:nvPr/>
        </p:nvCxnSpPr>
        <p:spPr>
          <a:xfrm>
            <a:off x="13258507" y="7154293"/>
            <a:ext cx="0" cy="65620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7F13C982-0AD8-88FB-C12E-D00D53244326}"/>
              </a:ext>
            </a:extLst>
          </p:cNvPr>
          <p:cNvCxnSpPr>
            <a:stCxn id="42" idx="2"/>
          </p:cNvCxnSpPr>
          <p:nvPr/>
        </p:nvCxnSpPr>
        <p:spPr>
          <a:xfrm>
            <a:off x="13258507" y="3995643"/>
            <a:ext cx="0" cy="183365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CD160B74-3B54-9BB5-FF26-B8B11D895705}"/>
              </a:ext>
            </a:extLst>
          </p:cNvPr>
          <p:cNvCxnSpPr>
            <a:cxnSpLocks/>
            <a:endCxn id="51" idx="0"/>
          </p:cNvCxnSpPr>
          <p:nvPr/>
        </p:nvCxnSpPr>
        <p:spPr>
          <a:xfrm>
            <a:off x="6504022" y="5841997"/>
            <a:ext cx="0" cy="25169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EC9A6D57-24B9-0AE3-CCB5-8A04B7C89229}"/>
              </a:ext>
            </a:extLst>
          </p:cNvPr>
          <p:cNvCxnSpPr>
            <a:cxnSpLocks/>
          </p:cNvCxnSpPr>
          <p:nvPr/>
        </p:nvCxnSpPr>
        <p:spPr>
          <a:xfrm>
            <a:off x="9705836" y="5841997"/>
            <a:ext cx="0" cy="25169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직선 연결선 134">
            <a:extLst>
              <a:ext uri="{FF2B5EF4-FFF2-40B4-BE49-F238E27FC236}">
                <a16:creationId xmlns:a16="http://schemas.microsoft.com/office/drawing/2014/main" id="{22BE724F-E6EB-C860-535D-518C4E72C493}"/>
              </a:ext>
            </a:extLst>
          </p:cNvPr>
          <p:cNvCxnSpPr>
            <a:cxnSpLocks/>
          </p:cNvCxnSpPr>
          <p:nvPr/>
        </p:nvCxnSpPr>
        <p:spPr>
          <a:xfrm>
            <a:off x="13258507" y="5826244"/>
            <a:ext cx="0" cy="25169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연결선: 꺾임 136">
            <a:extLst>
              <a:ext uri="{FF2B5EF4-FFF2-40B4-BE49-F238E27FC236}">
                <a16:creationId xmlns:a16="http://schemas.microsoft.com/office/drawing/2014/main" id="{93AA73CF-4F65-EC62-68AC-68C18FBB7A86}"/>
              </a:ext>
            </a:extLst>
          </p:cNvPr>
          <p:cNvCxnSpPr>
            <a:stCxn id="43" idx="2"/>
            <a:endCxn id="81" idx="2"/>
          </p:cNvCxnSpPr>
          <p:nvPr/>
        </p:nvCxnSpPr>
        <p:spPr>
          <a:xfrm rot="16200000" flipH="1">
            <a:off x="4880630" y="3776117"/>
            <a:ext cx="20579" cy="3308773"/>
          </a:xfrm>
          <a:prstGeom prst="bentConnector3">
            <a:avLst>
              <a:gd name="adj1" fmla="val 1210841"/>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6266CDF5-5DB7-711E-CEE0-407E53DE242B}"/>
              </a:ext>
            </a:extLst>
          </p:cNvPr>
          <p:cNvCxnSpPr>
            <a:cxnSpLocks/>
          </p:cNvCxnSpPr>
          <p:nvPr/>
        </p:nvCxnSpPr>
        <p:spPr>
          <a:xfrm>
            <a:off x="4890919" y="5709497"/>
            <a:ext cx="186" cy="11455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46" name="그래픽 145" descr="자막 단색으로 채워진">
            <a:extLst>
              <a:ext uri="{FF2B5EF4-FFF2-40B4-BE49-F238E27FC236}">
                <a16:creationId xmlns:a16="http://schemas.microsoft.com/office/drawing/2014/main" id="{3FC80F92-3C96-E156-F31B-5D9FD04A4D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5452" y="49929"/>
            <a:ext cx="1045262" cy="1045262"/>
          </a:xfrm>
          <a:prstGeom prst="rect">
            <a:avLst/>
          </a:prstGeom>
        </p:spPr>
      </p:pic>
      <p:pic>
        <p:nvPicPr>
          <p:cNvPr id="148" name="그래픽 147" descr="사용자 단색으로 채워진">
            <a:extLst>
              <a:ext uri="{FF2B5EF4-FFF2-40B4-BE49-F238E27FC236}">
                <a16:creationId xmlns:a16="http://schemas.microsoft.com/office/drawing/2014/main" id="{E6DDAD14-EBD9-8C96-A7EA-A34E8E218B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56846" y="538422"/>
            <a:ext cx="914400" cy="914400"/>
          </a:xfrm>
          <a:prstGeom prst="rect">
            <a:avLst/>
          </a:prstGeom>
        </p:spPr>
      </p:pic>
      <p:sp>
        <p:nvSpPr>
          <p:cNvPr id="149" name="사각형: 둥근 모서리 148">
            <a:extLst>
              <a:ext uri="{FF2B5EF4-FFF2-40B4-BE49-F238E27FC236}">
                <a16:creationId xmlns:a16="http://schemas.microsoft.com/office/drawing/2014/main" id="{B695EE8B-A825-068B-BDFD-C5E44D5B2EE7}"/>
              </a:ext>
            </a:extLst>
          </p:cNvPr>
          <p:cNvSpPr/>
          <p:nvPr/>
        </p:nvSpPr>
        <p:spPr>
          <a:xfrm>
            <a:off x="13597833" y="8063637"/>
            <a:ext cx="2622542"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ko-KR" altLang="en-US" dirty="0"/>
              <a:t>회원 탈퇴</a:t>
            </a:r>
          </a:p>
        </p:txBody>
      </p:sp>
      <p:cxnSp>
        <p:nvCxnSpPr>
          <p:cNvPr id="151" name="연결선: 꺾임 150">
            <a:extLst>
              <a:ext uri="{FF2B5EF4-FFF2-40B4-BE49-F238E27FC236}">
                <a16:creationId xmlns:a16="http://schemas.microsoft.com/office/drawing/2014/main" id="{1021BC5B-C1ED-572A-80EA-718411D7DD7C}"/>
              </a:ext>
            </a:extLst>
          </p:cNvPr>
          <p:cNvCxnSpPr>
            <a:stCxn id="44" idx="0"/>
            <a:endCxn id="149" idx="0"/>
          </p:cNvCxnSpPr>
          <p:nvPr/>
        </p:nvCxnSpPr>
        <p:spPr>
          <a:xfrm rot="5400000" flipH="1" flipV="1">
            <a:off x="13201419" y="6355953"/>
            <a:ext cx="12700" cy="3415369"/>
          </a:xfrm>
          <a:prstGeom prst="bentConnector3">
            <a:avLst>
              <a:gd name="adj1" fmla="val 180000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0" name="연결선: 꺾임 159">
            <a:extLst>
              <a:ext uri="{FF2B5EF4-FFF2-40B4-BE49-F238E27FC236}">
                <a16:creationId xmlns:a16="http://schemas.microsoft.com/office/drawing/2014/main" id="{151BFC38-7BFA-0092-D5C1-971A0F34660B}"/>
              </a:ext>
            </a:extLst>
          </p:cNvPr>
          <p:cNvCxnSpPr>
            <a:cxnSpLocks/>
            <a:stCxn id="33" idx="1"/>
          </p:cNvCxnSpPr>
          <p:nvPr/>
        </p:nvCxnSpPr>
        <p:spPr>
          <a:xfrm rot="10800000" flipV="1">
            <a:off x="4800600" y="3460052"/>
            <a:ext cx="433434" cy="692848"/>
          </a:xfrm>
          <a:prstGeom prst="bentConnector2">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C4F0E731-1E2F-B00E-C4E8-AFE61AEDF66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375689" y="9573777"/>
            <a:ext cx="891529" cy="71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09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a:extLst>
            <a:ext uri="{FF2B5EF4-FFF2-40B4-BE49-F238E27FC236}">
              <a16:creationId xmlns:a16="http://schemas.microsoft.com/office/drawing/2014/main" id="{372C9973-53B2-BF78-D15A-A52FA9F7A48F}"/>
            </a:ext>
          </a:extLst>
        </p:cNvPr>
        <p:cNvGrpSpPr/>
        <p:nvPr/>
      </p:nvGrpSpPr>
      <p:grpSpPr>
        <a:xfrm>
          <a:off x="0" y="0"/>
          <a:ext cx="0" cy="0"/>
          <a:chOff x="0" y="0"/>
          <a:chExt cx="0" cy="0"/>
        </a:xfrm>
      </p:grpSpPr>
      <p:sp>
        <p:nvSpPr>
          <p:cNvPr id="50" name="직사각형 49">
            <a:extLst>
              <a:ext uri="{FF2B5EF4-FFF2-40B4-BE49-F238E27FC236}">
                <a16:creationId xmlns:a16="http://schemas.microsoft.com/office/drawing/2014/main" id="{16CCD1A3-3806-6609-2F59-47A3D40D11A5}"/>
              </a:ext>
            </a:extLst>
          </p:cNvPr>
          <p:cNvSpPr/>
          <p:nvPr/>
        </p:nvSpPr>
        <p:spPr>
          <a:xfrm>
            <a:off x="782206" y="1628775"/>
            <a:ext cx="9746094" cy="7073900"/>
          </a:xfrm>
          <a:prstGeom prst="rect">
            <a:avLst/>
          </a:prstGeom>
          <a:blipFill>
            <a:blip r:embed="rId3"/>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a:extLst>
              <a:ext uri="{FF2B5EF4-FFF2-40B4-BE49-F238E27FC236}">
                <a16:creationId xmlns:a16="http://schemas.microsoft.com/office/drawing/2014/main" id="{0747FFF8-D4C5-CF84-08AD-D84CB1C35211}"/>
              </a:ext>
            </a:extLst>
          </p:cNvPr>
          <p:cNvPicPr>
            <a:picLocks noChangeAspect="1"/>
          </p:cNvPicPr>
          <p:nvPr/>
        </p:nvPicPr>
        <p:blipFill>
          <a:blip r:embed="rId4"/>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068E8F22-E2E5-1A10-43DD-EA024891BCC9}"/>
              </a:ext>
            </a:extLst>
          </p:cNvPr>
          <p:cNvPicPr>
            <a:picLocks noChangeAspect="1"/>
          </p:cNvPicPr>
          <p:nvPr/>
        </p:nvPicPr>
        <p:blipFill>
          <a:blip r:embed="rId5"/>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2415D908-BD82-5BD5-B4DB-F362238BBAFE}"/>
              </a:ext>
            </a:extLst>
          </p:cNvPr>
          <p:cNvPicPr>
            <a:picLocks noChangeAspect="1"/>
          </p:cNvPicPr>
          <p:nvPr/>
        </p:nvPicPr>
        <p:blipFill>
          <a:blip r:embed="rId6"/>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F12EBF2F-2B96-1D9E-2736-B7194F7E2ACF}"/>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04</a:t>
            </a:r>
          </a:p>
        </p:txBody>
      </p:sp>
      <p:sp>
        <p:nvSpPr>
          <p:cNvPr id="7" name="TextBox 7">
            <a:extLst>
              <a:ext uri="{FF2B5EF4-FFF2-40B4-BE49-F238E27FC236}">
                <a16:creationId xmlns:a16="http://schemas.microsoft.com/office/drawing/2014/main" id="{0E80FF52-838E-A026-5965-74278532E9A6}"/>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 4. </a:t>
            </a:r>
            <a:r>
              <a:rPr lang="ko-KR" altLang="en-US" sz="5100" b="0" i="0" u="none" strike="noStrike" dirty="0">
                <a:solidFill>
                  <a:srgbClr val="343434"/>
                </a:solidFill>
                <a:ea typeface="Pretendard Medium"/>
              </a:rPr>
              <a:t>스토리보드</a:t>
            </a:r>
            <a:endParaRPr lang="ko-KR" sz="5100" b="0" i="0" u="none" strike="noStrike" dirty="0">
              <a:solidFill>
                <a:srgbClr val="343434"/>
              </a:solidFill>
              <a:ea typeface="Pretendard Medium"/>
            </a:endParaRPr>
          </a:p>
        </p:txBody>
      </p:sp>
      <p:pic>
        <p:nvPicPr>
          <p:cNvPr id="9" name="Picture 9">
            <a:extLst>
              <a:ext uri="{FF2B5EF4-FFF2-40B4-BE49-F238E27FC236}">
                <a16:creationId xmlns:a16="http://schemas.microsoft.com/office/drawing/2014/main" id="{7782DBC2-E0FE-D17A-C509-E31544F775BB}"/>
              </a:ext>
            </a:extLst>
          </p:cNvPr>
          <p:cNvPicPr>
            <a:picLocks noChangeAspect="1"/>
          </p:cNvPicPr>
          <p:nvPr/>
        </p:nvPicPr>
        <p:blipFill>
          <a:blip r:embed="rId7"/>
          <a:stretch>
            <a:fillRect/>
          </a:stretch>
        </p:blipFill>
        <p:spPr>
          <a:xfrm>
            <a:off x="11595100" y="2889250"/>
            <a:ext cx="546100" cy="25400"/>
          </a:xfrm>
          <a:prstGeom prst="rect">
            <a:avLst/>
          </a:prstGeom>
        </p:spPr>
      </p:pic>
      <p:sp>
        <p:nvSpPr>
          <p:cNvPr id="12" name="TextBox 12">
            <a:extLst>
              <a:ext uri="{FF2B5EF4-FFF2-40B4-BE49-F238E27FC236}">
                <a16:creationId xmlns:a16="http://schemas.microsoft.com/office/drawing/2014/main" id="{EC65D1ED-4DEA-CDF9-DA9B-28A8796A6F0F}"/>
              </a:ext>
            </a:extLst>
          </p:cNvPr>
          <p:cNvSpPr txBox="1"/>
          <p:nvPr/>
        </p:nvSpPr>
        <p:spPr>
          <a:xfrm>
            <a:off x="12446000" y="2406650"/>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[Login]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13" name="TextBox 13">
            <a:extLst>
              <a:ext uri="{FF2B5EF4-FFF2-40B4-BE49-F238E27FC236}">
                <a16:creationId xmlns:a16="http://schemas.microsoft.com/office/drawing/2014/main" id="{88733D21-99BC-8C95-1C71-FE69C4EA5295}"/>
              </a:ext>
            </a:extLst>
          </p:cNvPr>
          <p:cNvSpPr txBox="1"/>
          <p:nvPr/>
        </p:nvSpPr>
        <p:spPr>
          <a:xfrm>
            <a:off x="12446000" y="2863850"/>
            <a:ext cx="5295900" cy="584200"/>
          </a:xfrm>
          <a:prstGeom prst="rect">
            <a:avLst/>
          </a:prstGeom>
        </p:spPr>
        <p:txBody>
          <a:bodyPr lIns="0" tIns="0" rIns="0" bIns="0" rtlCol="0" anchor="ctr"/>
          <a:lstStyle/>
          <a:p>
            <a:pPr lvl="0" algn="l">
              <a:lnSpc>
                <a:spcPct val="125329"/>
              </a:lnSpc>
            </a:pPr>
            <a:r>
              <a:rPr lang="ko-KR" altLang="en-US" sz="1600" dirty="0">
                <a:solidFill>
                  <a:srgbClr val="343434">
                    <a:alpha val="76863"/>
                  </a:srgbClr>
                </a:solidFill>
                <a:ea typeface="Pretendard Light"/>
              </a:rPr>
              <a:t>로그인 버튼을 눌렀을 때</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로그인 페이지로 넘어간다</a:t>
            </a:r>
            <a:r>
              <a:rPr lang="en-US" altLang="ko-KR" sz="1600" dirty="0">
                <a:solidFill>
                  <a:srgbClr val="343434">
                    <a:alpha val="76863"/>
                  </a:srgbClr>
                </a:solidFill>
                <a:ea typeface="Pretendard Light"/>
              </a:rPr>
              <a:t>.</a:t>
            </a:r>
            <a:endParaRPr lang="ko-KR" sz="1600" i="0" u="none" strike="noStrike" dirty="0">
              <a:solidFill>
                <a:srgbClr val="343434">
                  <a:alpha val="76863"/>
                </a:srgbClr>
              </a:solidFill>
              <a:ea typeface="Pretendard Light"/>
            </a:endParaRPr>
          </a:p>
        </p:txBody>
      </p:sp>
      <p:pic>
        <p:nvPicPr>
          <p:cNvPr id="14" name="Picture 14">
            <a:extLst>
              <a:ext uri="{FF2B5EF4-FFF2-40B4-BE49-F238E27FC236}">
                <a16:creationId xmlns:a16="http://schemas.microsoft.com/office/drawing/2014/main" id="{6EE9CF21-E130-29C6-AB38-93BBEE0D638D}"/>
              </a:ext>
            </a:extLst>
          </p:cNvPr>
          <p:cNvPicPr>
            <a:picLocks noChangeAspect="1"/>
          </p:cNvPicPr>
          <p:nvPr/>
        </p:nvPicPr>
        <p:blipFill>
          <a:blip r:embed="rId7"/>
          <a:stretch>
            <a:fillRect/>
          </a:stretch>
        </p:blipFill>
        <p:spPr>
          <a:xfrm>
            <a:off x="11595100" y="4066309"/>
            <a:ext cx="546100" cy="25400"/>
          </a:xfrm>
          <a:prstGeom prst="rect">
            <a:avLst/>
          </a:prstGeom>
        </p:spPr>
      </p:pic>
      <p:pic>
        <p:nvPicPr>
          <p:cNvPr id="15" name="Picture 15">
            <a:extLst>
              <a:ext uri="{FF2B5EF4-FFF2-40B4-BE49-F238E27FC236}">
                <a16:creationId xmlns:a16="http://schemas.microsoft.com/office/drawing/2014/main" id="{99434543-44A4-7789-2550-0B7DC20D236F}"/>
              </a:ext>
            </a:extLst>
          </p:cNvPr>
          <p:cNvPicPr>
            <a:picLocks noChangeAspect="1"/>
          </p:cNvPicPr>
          <p:nvPr/>
        </p:nvPicPr>
        <p:blipFill>
          <a:blip r:embed="rId8"/>
          <a:stretch>
            <a:fillRect/>
          </a:stretch>
        </p:blipFill>
        <p:spPr>
          <a:xfrm>
            <a:off x="10744200" y="3723409"/>
            <a:ext cx="723900" cy="723900"/>
          </a:xfrm>
          <a:prstGeom prst="rect">
            <a:avLst/>
          </a:prstGeom>
        </p:spPr>
      </p:pic>
      <p:sp>
        <p:nvSpPr>
          <p:cNvPr id="16" name="TextBox 16">
            <a:extLst>
              <a:ext uri="{FF2B5EF4-FFF2-40B4-BE49-F238E27FC236}">
                <a16:creationId xmlns:a16="http://schemas.microsoft.com/office/drawing/2014/main" id="{24B3A44C-6E44-8BC8-3FE6-BC697FA5CC61}"/>
              </a:ext>
            </a:extLst>
          </p:cNvPr>
          <p:cNvSpPr txBox="1"/>
          <p:nvPr/>
        </p:nvSpPr>
        <p:spPr>
          <a:xfrm>
            <a:off x="10833100" y="3875809"/>
            <a:ext cx="546100" cy="368300"/>
          </a:xfrm>
          <a:prstGeom prst="rect">
            <a:avLst/>
          </a:prstGeom>
        </p:spPr>
        <p:txBody>
          <a:bodyPr lIns="0" tIns="0" rIns="0" bIns="0" rtlCol="0" anchor="ctr"/>
          <a:lstStyle/>
          <a:p>
            <a:pPr lvl="0" algn="ctr">
              <a:lnSpc>
                <a:spcPct val="106240"/>
              </a:lnSpc>
            </a:pPr>
            <a:r>
              <a:rPr lang="en-US" sz="2100" b="1" i="0" u="none" strike="noStrike">
                <a:solidFill>
                  <a:srgbClr val="343434"/>
                </a:solidFill>
                <a:latin typeface="210 MGothic 070"/>
              </a:rPr>
              <a:t>02</a:t>
            </a:r>
          </a:p>
        </p:txBody>
      </p:sp>
      <p:sp>
        <p:nvSpPr>
          <p:cNvPr id="17" name="TextBox 17">
            <a:extLst>
              <a:ext uri="{FF2B5EF4-FFF2-40B4-BE49-F238E27FC236}">
                <a16:creationId xmlns:a16="http://schemas.microsoft.com/office/drawing/2014/main" id="{EA3CB735-D4B8-A0E3-6086-F9E40D738579}"/>
              </a:ext>
            </a:extLst>
          </p:cNvPr>
          <p:cNvSpPr txBox="1"/>
          <p:nvPr/>
        </p:nvSpPr>
        <p:spPr>
          <a:xfrm>
            <a:off x="12446000" y="3596409"/>
            <a:ext cx="4191000" cy="355600"/>
          </a:xfrm>
          <a:prstGeom prst="rect">
            <a:avLst/>
          </a:prstGeom>
        </p:spPr>
        <p:txBody>
          <a:bodyPr lIns="0" tIns="0" rIns="0" bIns="0" rtlCol="0" anchor="ctr"/>
          <a:lstStyle/>
          <a:p>
            <a:pPr lvl="0" algn="l">
              <a:lnSpc>
                <a:spcPct val="106240"/>
              </a:lnSpc>
            </a:pPr>
            <a:r>
              <a:rPr lang="en-US" altLang="ko-KR" sz="2000" b="0" i="0" u="none" strike="noStrike" spc="-100" dirty="0">
                <a:solidFill>
                  <a:srgbClr val="343434"/>
                </a:solidFill>
                <a:ea typeface="210 MGothic 060"/>
              </a:rPr>
              <a:t>[Sign Up] </a:t>
            </a:r>
            <a:r>
              <a:rPr lang="ko-KR" altLang="en-US" sz="2000" b="0" i="0" u="none" strike="noStrike"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18" name="TextBox 18">
            <a:extLst>
              <a:ext uri="{FF2B5EF4-FFF2-40B4-BE49-F238E27FC236}">
                <a16:creationId xmlns:a16="http://schemas.microsoft.com/office/drawing/2014/main" id="{6AECF179-25ED-654A-6F1D-73DFFD8D1207}"/>
              </a:ext>
            </a:extLst>
          </p:cNvPr>
          <p:cNvSpPr txBox="1"/>
          <p:nvPr/>
        </p:nvSpPr>
        <p:spPr>
          <a:xfrm>
            <a:off x="12446000" y="4040909"/>
            <a:ext cx="5511800" cy="584200"/>
          </a:xfrm>
          <a:prstGeom prst="rect">
            <a:avLst/>
          </a:prstGeom>
        </p:spPr>
        <p:txBody>
          <a:bodyPr lIns="0" tIns="0" rIns="0" bIns="0" rtlCol="0" anchor="ctr"/>
          <a:lstStyle/>
          <a:p>
            <a:pPr lvl="0" algn="l">
              <a:lnSpc>
                <a:spcPct val="125329"/>
              </a:lnSpc>
            </a:pPr>
            <a:r>
              <a:rPr lang="en-US" sz="1600" dirty="0">
                <a:solidFill>
                  <a:srgbClr val="343434">
                    <a:alpha val="76863"/>
                  </a:srgbClr>
                </a:solidFill>
                <a:latin typeface="Pretendard Light"/>
                <a:ea typeface="Pretendard Light"/>
              </a:rPr>
              <a:t>Sign Up </a:t>
            </a:r>
            <a:r>
              <a:rPr lang="ko-KR" altLang="en-US" sz="1600" dirty="0">
                <a:solidFill>
                  <a:srgbClr val="343434">
                    <a:alpha val="76863"/>
                  </a:srgbClr>
                </a:solidFill>
                <a:latin typeface="Pretendard Light"/>
                <a:ea typeface="Pretendard Light"/>
              </a:rPr>
              <a:t>버튼을 눌렀을 때</a:t>
            </a:r>
            <a:r>
              <a:rPr lang="en-US" altLang="ko-KR" sz="1600" dirty="0">
                <a:solidFill>
                  <a:srgbClr val="343434">
                    <a:alpha val="76863"/>
                  </a:srgbClr>
                </a:solidFill>
                <a:latin typeface="Pretendard Light"/>
                <a:ea typeface="Pretendard Light"/>
              </a:rPr>
              <a:t>, </a:t>
            </a:r>
            <a:r>
              <a:rPr lang="ko-KR" altLang="en-US" sz="1600" dirty="0">
                <a:solidFill>
                  <a:srgbClr val="343434">
                    <a:alpha val="76863"/>
                  </a:srgbClr>
                </a:solidFill>
                <a:latin typeface="Pretendard Light"/>
                <a:ea typeface="Pretendard Light"/>
              </a:rPr>
              <a:t>회원가입 페이지로 넘어간다</a:t>
            </a:r>
            <a:r>
              <a:rPr lang="en-US" altLang="ko-KR" sz="1600" dirty="0">
                <a:solidFill>
                  <a:srgbClr val="343434">
                    <a:alpha val="76863"/>
                  </a:srgbClr>
                </a:solidFill>
                <a:latin typeface="Pretendard Light"/>
                <a:ea typeface="Pretendard Light"/>
              </a:rPr>
              <a:t>.</a:t>
            </a:r>
            <a:endParaRPr lang="en-US" sz="1600" i="0" u="none" strike="noStrike" dirty="0">
              <a:solidFill>
                <a:srgbClr val="343434">
                  <a:alpha val="76863"/>
                </a:srgbClr>
              </a:solidFill>
              <a:latin typeface="Pretendard Light"/>
            </a:endParaRPr>
          </a:p>
        </p:txBody>
      </p:sp>
      <p:pic>
        <p:nvPicPr>
          <p:cNvPr id="19" name="Picture 19">
            <a:extLst>
              <a:ext uri="{FF2B5EF4-FFF2-40B4-BE49-F238E27FC236}">
                <a16:creationId xmlns:a16="http://schemas.microsoft.com/office/drawing/2014/main" id="{79482041-65AF-D738-207B-E0DBFF081FF2}"/>
              </a:ext>
            </a:extLst>
          </p:cNvPr>
          <p:cNvPicPr>
            <a:picLocks noChangeAspect="1"/>
          </p:cNvPicPr>
          <p:nvPr/>
        </p:nvPicPr>
        <p:blipFill>
          <a:blip r:embed="rId7"/>
          <a:stretch>
            <a:fillRect/>
          </a:stretch>
        </p:blipFill>
        <p:spPr>
          <a:xfrm>
            <a:off x="10922000" y="5127242"/>
            <a:ext cx="546100" cy="25400"/>
          </a:xfrm>
          <a:prstGeom prst="rect">
            <a:avLst/>
          </a:prstGeom>
        </p:spPr>
      </p:pic>
      <p:grpSp>
        <p:nvGrpSpPr>
          <p:cNvPr id="32" name="그룹 31">
            <a:extLst>
              <a:ext uri="{FF2B5EF4-FFF2-40B4-BE49-F238E27FC236}">
                <a16:creationId xmlns:a16="http://schemas.microsoft.com/office/drawing/2014/main" id="{210E1462-A7C3-3BC4-353C-01C3731E3274}"/>
              </a:ext>
            </a:extLst>
          </p:cNvPr>
          <p:cNvGrpSpPr/>
          <p:nvPr/>
        </p:nvGrpSpPr>
        <p:grpSpPr>
          <a:xfrm>
            <a:off x="12640444" y="5590410"/>
            <a:ext cx="723900" cy="723900"/>
            <a:chOff x="10744200" y="4788477"/>
            <a:chExt cx="723900" cy="723900"/>
          </a:xfrm>
        </p:grpSpPr>
        <p:pic>
          <p:nvPicPr>
            <p:cNvPr id="20" name="Picture 20">
              <a:extLst>
                <a:ext uri="{FF2B5EF4-FFF2-40B4-BE49-F238E27FC236}">
                  <a16:creationId xmlns:a16="http://schemas.microsoft.com/office/drawing/2014/main" id="{F9D89AB7-AD6A-6A31-B50C-E3B98A3F03E0}"/>
                </a:ext>
              </a:extLst>
            </p:cNvPr>
            <p:cNvPicPr>
              <a:picLocks noChangeAspect="1"/>
            </p:cNvPicPr>
            <p:nvPr/>
          </p:nvPicPr>
          <p:blipFill>
            <a:blip r:embed="rId8"/>
            <a:stretch>
              <a:fillRect/>
            </a:stretch>
          </p:blipFill>
          <p:spPr>
            <a:xfrm>
              <a:off x="10744200" y="4788477"/>
              <a:ext cx="723900" cy="723900"/>
            </a:xfrm>
            <a:prstGeom prst="rect">
              <a:avLst/>
            </a:prstGeom>
          </p:spPr>
        </p:pic>
        <p:sp>
          <p:nvSpPr>
            <p:cNvPr id="21" name="TextBox 21">
              <a:extLst>
                <a:ext uri="{FF2B5EF4-FFF2-40B4-BE49-F238E27FC236}">
                  <a16:creationId xmlns:a16="http://schemas.microsoft.com/office/drawing/2014/main" id="{00BC9760-2545-A8FE-4585-E4EFFF590ED3}"/>
                </a:ext>
              </a:extLst>
            </p:cNvPr>
            <p:cNvSpPr txBox="1"/>
            <p:nvPr/>
          </p:nvSpPr>
          <p:spPr>
            <a:xfrm>
              <a:off x="10833100" y="4940155"/>
              <a:ext cx="546100" cy="368300"/>
            </a:xfrm>
            <a:prstGeom prst="rect">
              <a:avLst/>
            </a:prstGeom>
          </p:spPr>
          <p:txBody>
            <a:bodyPr lIns="0" tIns="0" rIns="0" bIns="0" rtlCol="0" anchor="ctr"/>
            <a:lstStyle/>
            <a:p>
              <a:pPr lvl="0" algn="ctr">
                <a:lnSpc>
                  <a:spcPct val="106240"/>
                </a:lnSpc>
              </a:pPr>
              <a:r>
                <a:rPr lang="en-US" sz="2100" b="1" i="0" u="none" strike="noStrike">
                  <a:solidFill>
                    <a:srgbClr val="343434"/>
                  </a:solidFill>
                  <a:latin typeface="210 MGothic 070"/>
                </a:rPr>
                <a:t>03</a:t>
              </a:r>
            </a:p>
          </p:txBody>
        </p:sp>
      </p:grpSp>
      <p:grpSp>
        <p:nvGrpSpPr>
          <p:cNvPr id="38" name="그룹 37">
            <a:extLst>
              <a:ext uri="{FF2B5EF4-FFF2-40B4-BE49-F238E27FC236}">
                <a16:creationId xmlns:a16="http://schemas.microsoft.com/office/drawing/2014/main" id="{AFBD4FB7-47F0-2158-A74F-78F76214981C}"/>
              </a:ext>
            </a:extLst>
          </p:cNvPr>
          <p:cNvGrpSpPr/>
          <p:nvPr/>
        </p:nvGrpSpPr>
        <p:grpSpPr>
          <a:xfrm>
            <a:off x="13817600" y="5611119"/>
            <a:ext cx="723900" cy="723900"/>
            <a:chOff x="10744200" y="5872595"/>
            <a:chExt cx="723900" cy="723900"/>
          </a:xfrm>
        </p:grpSpPr>
        <p:pic>
          <p:nvPicPr>
            <p:cNvPr id="25" name="Picture 25">
              <a:extLst>
                <a:ext uri="{FF2B5EF4-FFF2-40B4-BE49-F238E27FC236}">
                  <a16:creationId xmlns:a16="http://schemas.microsoft.com/office/drawing/2014/main" id="{9AFDE309-3B1B-00CB-408F-0127FC2C76E1}"/>
                </a:ext>
              </a:extLst>
            </p:cNvPr>
            <p:cNvPicPr>
              <a:picLocks noChangeAspect="1"/>
            </p:cNvPicPr>
            <p:nvPr/>
          </p:nvPicPr>
          <p:blipFill>
            <a:blip r:embed="rId8"/>
            <a:stretch>
              <a:fillRect/>
            </a:stretch>
          </p:blipFill>
          <p:spPr>
            <a:xfrm>
              <a:off x="10744200" y="5872595"/>
              <a:ext cx="723900" cy="723900"/>
            </a:xfrm>
            <a:prstGeom prst="rect">
              <a:avLst/>
            </a:prstGeom>
          </p:spPr>
        </p:pic>
        <p:sp>
          <p:nvSpPr>
            <p:cNvPr id="26" name="TextBox 26">
              <a:extLst>
                <a:ext uri="{FF2B5EF4-FFF2-40B4-BE49-F238E27FC236}">
                  <a16:creationId xmlns:a16="http://schemas.microsoft.com/office/drawing/2014/main" id="{F950FDC6-9BDC-C04B-2B06-17CF78C69968}"/>
                </a:ext>
              </a:extLst>
            </p:cNvPr>
            <p:cNvSpPr txBox="1"/>
            <p:nvPr/>
          </p:nvSpPr>
          <p:spPr>
            <a:xfrm>
              <a:off x="10833100" y="6038850"/>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04</a:t>
              </a:r>
            </a:p>
          </p:txBody>
        </p:sp>
      </p:grpSp>
      <p:sp>
        <p:nvSpPr>
          <p:cNvPr id="27" name="TextBox 27">
            <a:extLst>
              <a:ext uri="{FF2B5EF4-FFF2-40B4-BE49-F238E27FC236}">
                <a16:creationId xmlns:a16="http://schemas.microsoft.com/office/drawing/2014/main" id="{6A2BE385-73D0-59CF-97C9-4C883D12236D}"/>
              </a:ext>
            </a:extLst>
          </p:cNvPr>
          <p:cNvSpPr txBox="1"/>
          <p:nvPr/>
        </p:nvSpPr>
        <p:spPr>
          <a:xfrm>
            <a:off x="11802311" y="5091496"/>
            <a:ext cx="5255928" cy="685323"/>
          </a:xfrm>
          <a:prstGeom prst="rect">
            <a:avLst/>
          </a:prstGeom>
        </p:spPr>
        <p:txBody>
          <a:bodyPr lIns="0" tIns="0" rIns="0" bIns="0" rtlCol="0" anchor="ctr"/>
          <a:lstStyle/>
          <a:p>
            <a:pPr>
              <a:lnSpc>
                <a:spcPct val="106240"/>
              </a:lnSpc>
            </a:pPr>
            <a:r>
              <a:rPr lang="en-US" altLang="ko-KR" sz="2000" b="0" i="0" u="none" strike="noStrike" spc="-100" dirty="0">
                <a:solidFill>
                  <a:srgbClr val="343434"/>
                </a:solidFill>
                <a:ea typeface="210 MGothic 060"/>
              </a:rPr>
              <a:t>[My Ticket] </a:t>
            </a:r>
            <a:r>
              <a:rPr lang="ko-KR" altLang="en-US" sz="2000" b="0" i="0" u="none" strike="noStrike" spc="-100" dirty="0">
                <a:solidFill>
                  <a:srgbClr val="343434"/>
                </a:solidFill>
                <a:ea typeface="210 MGothic 060"/>
              </a:rPr>
              <a:t>버튼</a:t>
            </a:r>
            <a:r>
              <a:rPr lang="en-US" altLang="ko-KR" sz="2000" b="0" i="0" u="none" strike="noStrike" spc="-100" dirty="0">
                <a:solidFill>
                  <a:srgbClr val="343434"/>
                </a:solidFill>
                <a:ea typeface="210 MGothic 060"/>
              </a:rPr>
              <a:t>, [History]  </a:t>
            </a:r>
            <a:r>
              <a:rPr lang="ko-KR" altLang="en-US" sz="2000" b="0" i="0" u="none" strike="noStrike" spc="-100" dirty="0">
                <a:solidFill>
                  <a:srgbClr val="343434"/>
                </a:solidFill>
                <a:ea typeface="210 MGothic 060"/>
              </a:rPr>
              <a:t>버튼</a:t>
            </a:r>
            <a:r>
              <a:rPr lang="en-US" altLang="ko-KR" sz="2000" b="0" i="0" u="none" strike="noStrike" spc="-100" dirty="0">
                <a:solidFill>
                  <a:srgbClr val="343434"/>
                </a:solidFill>
                <a:ea typeface="210 MGothic 060"/>
              </a:rPr>
              <a:t>, [Train Search] </a:t>
            </a:r>
            <a:r>
              <a:rPr lang="ko-KR" altLang="en-US" sz="2000" b="0" i="0" u="none" strike="noStrike" spc="-100" dirty="0">
                <a:solidFill>
                  <a:srgbClr val="343434"/>
                </a:solidFill>
                <a:ea typeface="210 MGothic 060"/>
              </a:rPr>
              <a:t>버튼</a:t>
            </a:r>
            <a:endParaRPr lang="ko-KR" altLang="ko-KR" sz="2000" b="0" i="0" u="none" strike="noStrike" spc="-100" dirty="0">
              <a:solidFill>
                <a:srgbClr val="343434"/>
              </a:solidFill>
              <a:ea typeface="210 MGothic 060"/>
            </a:endParaRPr>
          </a:p>
          <a:p>
            <a:pPr>
              <a:lnSpc>
                <a:spcPct val="106240"/>
              </a:lnSpc>
            </a:pPr>
            <a:endParaRPr lang="ko-KR" altLang="ko-KR" sz="2000" b="0" i="0" u="none" strike="noStrike" spc="-100" dirty="0">
              <a:solidFill>
                <a:srgbClr val="343434"/>
              </a:solidFill>
              <a:ea typeface="210 MGothic 060"/>
            </a:endParaRPr>
          </a:p>
          <a:p>
            <a:pPr lvl="0" algn="l">
              <a:lnSpc>
                <a:spcPct val="106240"/>
              </a:lnSpc>
            </a:pPr>
            <a:endParaRPr lang="ko-KR" sz="2000" b="0" i="0" u="none" strike="noStrike" spc="-100" dirty="0">
              <a:solidFill>
                <a:srgbClr val="343434"/>
              </a:solidFill>
              <a:ea typeface="210 MGothic 060"/>
            </a:endParaRPr>
          </a:p>
        </p:txBody>
      </p:sp>
      <p:pic>
        <p:nvPicPr>
          <p:cNvPr id="29" name="Picture 29">
            <a:extLst>
              <a:ext uri="{FF2B5EF4-FFF2-40B4-BE49-F238E27FC236}">
                <a16:creationId xmlns:a16="http://schemas.microsoft.com/office/drawing/2014/main" id="{3F0D5BCE-AE41-AC57-2DD6-1DC9986DBF91}"/>
              </a:ext>
            </a:extLst>
          </p:cNvPr>
          <p:cNvPicPr>
            <a:picLocks noChangeAspect="1"/>
          </p:cNvPicPr>
          <p:nvPr/>
        </p:nvPicPr>
        <p:blipFill>
          <a:blip r:embed="rId9"/>
          <a:stretch>
            <a:fillRect/>
          </a:stretch>
        </p:blipFill>
        <p:spPr>
          <a:xfrm>
            <a:off x="1854200" y="9479785"/>
            <a:ext cx="16433800" cy="800100"/>
          </a:xfrm>
          <a:prstGeom prst="rect">
            <a:avLst/>
          </a:prstGeom>
        </p:spPr>
      </p:pic>
      <p:sp>
        <p:nvSpPr>
          <p:cNvPr id="30" name="TextBox 30">
            <a:extLst>
              <a:ext uri="{FF2B5EF4-FFF2-40B4-BE49-F238E27FC236}">
                <a16:creationId xmlns:a16="http://schemas.microsoft.com/office/drawing/2014/main" id="{84DC9CB5-5E26-C013-AF77-75FBD172F5E1}"/>
              </a:ext>
            </a:extLst>
          </p:cNvPr>
          <p:cNvSpPr txBox="1"/>
          <p:nvPr/>
        </p:nvSpPr>
        <p:spPr>
          <a:xfrm>
            <a:off x="3873500" y="9628705"/>
            <a:ext cx="12395200" cy="393700"/>
          </a:xfrm>
          <a:prstGeom prst="rect">
            <a:avLst/>
          </a:prstGeom>
        </p:spPr>
        <p:txBody>
          <a:bodyPr lIns="0" tIns="0" rIns="0" bIns="0" rtlCol="0" anchor="ctr"/>
          <a:lstStyle/>
          <a:p>
            <a:pPr lvl="0" algn="ctr">
              <a:lnSpc>
                <a:spcPct val="106240"/>
              </a:lnSpc>
            </a:pPr>
            <a:r>
              <a:rPr lang="en-US" altLang="ko-KR" sz="3600" dirty="0">
                <a:solidFill>
                  <a:schemeClr val="bg1"/>
                </a:solidFill>
                <a:latin typeface="Pretendard Regular" panose="020B0600000101010101" charset="-127"/>
                <a:ea typeface="Pretendard Regular" panose="020B0600000101010101" charset="-127"/>
              </a:rPr>
              <a:t>Main Page</a:t>
            </a:r>
            <a:endParaRPr lang="en-US" sz="3600" b="0" i="0" u="none" strike="noStrike" spc="-100" dirty="0">
              <a:solidFill>
                <a:srgbClr val="FCFCFC"/>
              </a:solidFill>
              <a:latin typeface="Pretendard Regular" panose="020B0600000101010101" charset="-127"/>
              <a:ea typeface="Pretendard Regular" panose="020B0600000101010101" charset="-127"/>
            </a:endParaRPr>
          </a:p>
        </p:txBody>
      </p:sp>
      <p:pic>
        <p:nvPicPr>
          <p:cNvPr id="10" name="Picture 10">
            <a:extLst>
              <a:ext uri="{FF2B5EF4-FFF2-40B4-BE49-F238E27FC236}">
                <a16:creationId xmlns:a16="http://schemas.microsoft.com/office/drawing/2014/main" id="{B2781116-E94C-A6DC-A6ED-C32D54380899}"/>
              </a:ext>
            </a:extLst>
          </p:cNvPr>
          <p:cNvPicPr>
            <a:picLocks noChangeAspect="1"/>
          </p:cNvPicPr>
          <p:nvPr/>
        </p:nvPicPr>
        <p:blipFill>
          <a:blip r:embed="rId8"/>
          <a:stretch>
            <a:fillRect/>
          </a:stretch>
        </p:blipFill>
        <p:spPr>
          <a:xfrm>
            <a:off x="10744200" y="2590800"/>
            <a:ext cx="723900" cy="723900"/>
          </a:xfrm>
          <a:prstGeom prst="rect">
            <a:avLst/>
          </a:prstGeom>
        </p:spPr>
      </p:pic>
      <p:sp>
        <p:nvSpPr>
          <p:cNvPr id="11" name="TextBox 11">
            <a:extLst>
              <a:ext uri="{FF2B5EF4-FFF2-40B4-BE49-F238E27FC236}">
                <a16:creationId xmlns:a16="http://schemas.microsoft.com/office/drawing/2014/main" id="{185541C5-8CB1-9617-2167-6BBFB678A348}"/>
              </a:ext>
            </a:extLst>
          </p:cNvPr>
          <p:cNvSpPr txBox="1"/>
          <p:nvPr/>
        </p:nvSpPr>
        <p:spPr>
          <a:xfrm>
            <a:off x="10833100" y="2755900"/>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01</a:t>
            </a:r>
          </a:p>
        </p:txBody>
      </p:sp>
      <p:pic>
        <p:nvPicPr>
          <p:cNvPr id="33" name="Picture 24">
            <a:extLst>
              <a:ext uri="{FF2B5EF4-FFF2-40B4-BE49-F238E27FC236}">
                <a16:creationId xmlns:a16="http://schemas.microsoft.com/office/drawing/2014/main" id="{52BB25D2-9BFF-2590-2A06-42CCC155436D}"/>
              </a:ext>
            </a:extLst>
          </p:cNvPr>
          <p:cNvPicPr>
            <a:picLocks noChangeAspect="1"/>
          </p:cNvPicPr>
          <p:nvPr/>
        </p:nvPicPr>
        <p:blipFill>
          <a:blip r:embed="rId7"/>
          <a:stretch>
            <a:fillRect/>
          </a:stretch>
        </p:blipFill>
        <p:spPr>
          <a:xfrm>
            <a:off x="16903699" y="5127242"/>
            <a:ext cx="546100" cy="25400"/>
          </a:xfrm>
          <a:prstGeom prst="rect">
            <a:avLst/>
          </a:prstGeom>
        </p:spPr>
      </p:pic>
      <p:grpSp>
        <p:nvGrpSpPr>
          <p:cNvPr id="49" name="그룹 48">
            <a:extLst>
              <a:ext uri="{FF2B5EF4-FFF2-40B4-BE49-F238E27FC236}">
                <a16:creationId xmlns:a16="http://schemas.microsoft.com/office/drawing/2014/main" id="{0D1DC256-600D-7D20-2829-03D3F5AAF751}"/>
              </a:ext>
            </a:extLst>
          </p:cNvPr>
          <p:cNvGrpSpPr/>
          <p:nvPr/>
        </p:nvGrpSpPr>
        <p:grpSpPr>
          <a:xfrm>
            <a:off x="15023567" y="5619951"/>
            <a:ext cx="723900" cy="723900"/>
            <a:chOff x="10744200" y="6967970"/>
            <a:chExt cx="723900" cy="723900"/>
          </a:xfrm>
        </p:grpSpPr>
        <p:pic>
          <p:nvPicPr>
            <p:cNvPr id="34" name="Picture 25">
              <a:extLst>
                <a:ext uri="{FF2B5EF4-FFF2-40B4-BE49-F238E27FC236}">
                  <a16:creationId xmlns:a16="http://schemas.microsoft.com/office/drawing/2014/main" id="{DF37CE1C-9C00-D314-7163-FEABB69469D3}"/>
                </a:ext>
              </a:extLst>
            </p:cNvPr>
            <p:cNvPicPr>
              <a:picLocks noChangeAspect="1"/>
            </p:cNvPicPr>
            <p:nvPr/>
          </p:nvPicPr>
          <p:blipFill>
            <a:blip r:embed="rId8"/>
            <a:stretch>
              <a:fillRect/>
            </a:stretch>
          </p:blipFill>
          <p:spPr>
            <a:xfrm>
              <a:off x="10744200" y="6967970"/>
              <a:ext cx="723900" cy="723900"/>
            </a:xfrm>
            <a:prstGeom prst="rect">
              <a:avLst/>
            </a:prstGeom>
          </p:spPr>
        </p:pic>
        <p:sp>
          <p:nvSpPr>
            <p:cNvPr id="35" name="TextBox 26">
              <a:extLst>
                <a:ext uri="{FF2B5EF4-FFF2-40B4-BE49-F238E27FC236}">
                  <a16:creationId xmlns:a16="http://schemas.microsoft.com/office/drawing/2014/main" id="{AC2434D7-DAD0-A829-1ACA-1924F038B961}"/>
                </a:ext>
              </a:extLst>
            </p:cNvPr>
            <p:cNvSpPr txBox="1"/>
            <p:nvPr/>
          </p:nvSpPr>
          <p:spPr>
            <a:xfrm>
              <a:off x="10833100" y="7134225"/>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05</a:t>
              </a:r>
            </a:p>
          </p:txBody>
        </p:sp>
      </p:grpSp>
      <p:sp>
        <p:nvSpPr>
          <p:cNvPr id="37" name="TextBox 28">
            <a:extLst>
              <a:ext uri="{FF2B5EF4-FFF2-40B4-BE49-F238E27FC236}">
                <a16:creationId xmlns:a16="http://schemas.microsoft.com/office/drawing/2014/main" id="{F746B2BE-947E-C3B4-DADC-BF849A482EA6}"/>
              </a:ext>
            </a:extLst>
          </p:cNvPr>
          <p:cNvSpPr txBox="1"/>
          <p:nvPr/>
        </p:nvSpPr>
        <p:spPr>
          <a:xfrm>
            <a:off x="12001500" y="6485725"/>
            <a:ext cx="5740400" cy="584200"/>
          </a:xfrm>
          <a:prstGeom prst="rect">
            <a:avLst/>
          </a:prstGeom>
        </p:spPr>
        <p:txBody>
          <a:bodyPr lIns="0" tIns="0" rIns="0" bIns="0" rtlCol="0" anchor="ctr"/>
          <a:lstStyle/>
          <a:p>
            <a:pPr lvl="0" algn="l">
              <a:lnSpc>
                <a:spcPct val="125329"/>
              </a:lnSpc>
            </a:pP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로그인이 되어 있지 않아서 </a:t>
            </a:r>
            <a:r>
              <a:rPr lang="en-US" altLang="ko-KR" sz="1600" dirty="0">
                <a:solidFill>
                  <a:srgbClr val="343434">
                    <a:alpha val="76863"/>
                  </a:srgbClr>
                </a:solidFill>
                <a:ea typeface="Pretendard Light"/>
              </a:rPr>
              <a:t>‘</a:t>
            </a:r>
            <a:r>
              <a:rPr lang="ko-KR" altLang="en-US" sz="1600" dirty="0">
                <a:solidFill>
                  <a:srgbClr val="343434">
                    <a:alpha val="76863"/>
                  </a:srgbClr>
                </a:solidFill>
                <a:ea typeface="Pretendard Light"/>
              </a:rPr>
              <a:t>로그인 오류</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라는 </a:t>
            </a:r>
            <a:r>
              <a:rPr lang="en-US" altLang="ko-KR" sz="1600" dirty="0">
                <a:solidFill>
                  <a:srgbClr val="343434">
                    <a:alpha val="76863"/>
                  </a:srgbClr>
                </a:solidFill>
                <a:ea typeface="Pretendard Light"/>
              </a:rPr>
              <a:t>MSG</a:t>
            </a:r>
            <a:r>
              <a:rPr lang="ko-KR" altLang="en-US" sz="1600" dirty="0">
                <a:solidFill>
                  <a:srgbClr val="343434">
                    <a:alpha val="76863"/>
                  </a:srgbClr>
                </a:solidFill>
                <a:ea typeface="Pretendard Light"/>
              </a:rPr>
              <a:t>박스를 나타내고</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로그인 페이지로 넘어간다</a:t>
            </a:r>
            <a:r>
              <a:rPr lang="en-US" altLang="ko-KR" sz="1600" dirty="0">
                <a:solidFill>
                  <a:srgbClr val="343434">
                    <a:alpha val="76863"/>
                  </a:srgbClr>
                </a:solidFill>
                <a:ea typeface="Pretendard Light"/>
              </a:rPr>
              <a:t>.</a:t>
            </a:r>
            <a:endParaRPr lang="ko-KR" sz="1600" i="0" u="none" strike="noStrike" dirty="0">
              <a:solidFill>
                <a:srgbClr val="343434">
                  <a:alpha val="76863"/>
                </a:srgbClr>
              </a:solidFill>
              <a:ea typeface="Pretendard Light"/>
            </a:endParaRPr>
          </a:p>
        </p:txBody>
      </p:sp>
      <p:pic>
        <p:nvPicPr>
          <p:cNvPr id="39" name="Picture 10">
            <a:extLst>
              <a:ext uri="{FF2B5EF4-FFF2-40B4-BE49-F238E27FC236}">
                <a16:creationId xmlns:a16="http://schemas.microsoft.com/office/drawing/2014/main" id="{0F80B74B-17B1-50D8-FA4C-80DB00AA2EA7}"/>
              </a:ext>
            </a:extLst>
          </p:cNvPr>
          <p:cNvPicPr>
            <a:picLocks noChangeAspect="1"/>
          </p:cNvPicPr>
          <p:nvPr/>
        </p:nvPicPr>
        <p:blipFill>
          <a:blip r:embed="rId8"/>
          <a:stretch>
            <a:fillRect/>
          </a:stretch>
        </p:blipFill>
        <p:spPr>
          <a:xfrm>
            <a:off x="7703705" y="3954679"/>
            <a:ext cx="602095" cy="602095"/>
          </a:xfrm>
          <a:prstGeom prst="rect">
            <a:avLst/>
          </a:prstGeom>
        </p:spPr>
      </p:pic>
      <p:sp>
        <p:nvSpPr>
          <p:cNvPr id="40" name="TextBox 11">
            <a:extLst>
              <a:ext uri="{FF2B5EF4-FFF2-40B4-BE49-F238E27FC236}">
                <a16:creationId xmlns:a16="http://schemas.microsoft.com/office/drawing/2014/main" id="{C1A91536-4317-117E-66D6-241CA8089CC7}"/>
              </a:ext>
            </a:extLst>
          </p:cNvPr>
          <p:cNvSpPr txBox="1"/>
          <p:nvPr/>
        </p:nvSpPr>
        <p:spPr>
          <a:xfrm>
            <a:off x="7827510" y="4084581"/>
            <a:ext cx="354486" cy="306329"/>
          </a:xfrm>
          <a:prstGeom prst="rect">
            <a:avLst/>
          </a:prstGeom>
        </p:spPr>
        <p:txBody>
          <a:bodyPr lIns="0" tIns="0" rIns="0" bIns="0" rtlCol="0" anchor="ctr"/>
          <a:lstStyle/>
          <a:p>
            <a:pPr lvl="0" algn="ctr">
              <a:lnSpc>
                <a:spcPct val="106240"/>
              </a:lnSpc>
            </a:pPr>
            <a:r>
              <a:rPr lang="en-US" sz="1500" b="1" i="0" u="none" strike="noStrike" dirty="0">
                <a:solidFill>
                  <a:srgbClr val="343434"/>
                </a:solidFill>
                <a:latin typeface="210 MGothic 070"/>
              </a:rPr>
              <a:t>01</a:t>
            </a:r>
          </a:p>
        </p:txBody>
      </p:sp>
      <p:pic>
        <p:nvPicPr>
          <p:cNvPr id="41" name="Picture 10">
            <a:extLst>
              <a:ext uri="{FF2B5EF4-FFF2-40B4-BE49-F238E27FC236}">
                <a16:creationId xmlns:a16="http://schemas.microsoft.com/office/drawing/2014/main" id="{E1000F7D-9897-B6BA-04BD-94CAAD6A7C23}"/>
              </a:ext>
            </a:extLst>
          </p:cNvPr>
          <p:cNvPicPr>
            <a:picLocks noChangeAspect="1"/>
          </p:cNvPicPr>
          <p:nvPr/>
        </p:nvPicPr>
        <p:blipFill>
          <a:blip r:embed="rId8"/>
          <a:stretch>
            <a:fillRect/>
          </a:stretch>
        </p:blipFill>
        <p:spPr>
          <a:xfrm>
            <a:off x="7703705" y="4963175"/>
            <a:ext cx="602095" cy="602095"/>
          </a:xfrm>
          <a:prstGeom prst="rect">
            <a:avLst/>
          </a:prstGeom>
        </p:spPr>
      </p:pic>
      <p:pic>
        <p:nvPicPr>
          <p:cNvPr id="42" name="Picture 10">
            <a:extLst>
              <a:ext uri="{FF2B5EF4-FFF2-40B4-BE49-F238E27FC236}">
                <a16:creationId xmlns:a16="http://schemas.microsoft.com/office/drawing/2014/main" id="{E762FB43-B0F7-D309-F79E-3900BBCBC9F2}"/>
              </a:ext>
            </a:extLst>
          </p:cNvPr>
          <p:cNvPicPr>
            <a:picLocks noChangeAspect="1"/>
          </p:cNvPicPr>
          <p:nvPr/>
        </p:nvPicPr>
        <p:blipFill>
          <a:blip r:embed="rId8"/>
          <a:stretch>
            <a:fillRect/>
          </a:stretch>
        </p:blipFill>
        <p:spPr>
          <a:xfrm>
            <a:off x="7703704" y="5907305"/>
            <a:ext cx="602095" cy="602095"/>
          </a:xfrm>
          <a:prstGeom prst="rect">
            <a:avLst/>
          </a:prstGeom>
        </p:spPr>
      </p:pic>
      <p:pic>
        <p:nvPicPr>
          <p:cNvPr id="43" name="Picture 10">
            <a:extLst>
              <a:ext uri="{FF2B5EF4-FFF2-40B4-BE49-F238E27FC236}">
                <a16:creationId xmlns:a16="http://schemas.microsoft.com/office/drawing/2014/main" id="{2DAF37D6-A7D9-CACD-6920-979A76B1F429}"/>
              </a:ext>
            </a:extLst>
          </p:cNvPr>
          <p:cNvPicPr>
            <a:picLocks noChangeAspect="1"/>
          </p:cNvPicPr>
          <p:nvPr/>
        </p:nvPicPr>
        <p:blipFill>
          <a:blip r:embed="rId8"/>
          <a:stretch>
            <a:fillRect/>
          </a:stretch>
        </p:blipFill>
        <p:spPr>
          <a:xfrm>
            <a:off x="7703704" y="6827405"/>
            <a:ext cx="602095" cy="602095"/>
          </a:xfrm>
          <a:prstGeom prst="rect">
            <a:avLst/>
          </a:prstGeom>
        </p:spPr>
      </p:pic>
      <p:pic>
        <p:nvPicPr>
          <p:cNvPr id="44" name="Picture 10">
            <a:extLst>
              <a:ext uri="{FF2B5EF4-FFF2-40B4-BE49-F238E27FC236}">
                <a16:creationId xmlns:a16="http://schemas.microsoft.com/office/drawing/2014/main" id="{EEBD9DE6-9527-E80C-C519-1E9F866B234D}"/>
              </a:ext>
            </a:extLst>
          </p:cNvPr>
          <p:cNvPicPr>
            <a:picLocks noChangeAspect="1"/>
          </p:cNvPicPr>
          <p:nvPr/>
        </p:nvPicPr>
        <p:blipFill>
          <a:blip r:embed="rId8"/>
          <a:stretch>
            <a:fillRect/>
          </a:stretch>
        </p:blipFill>
        <p:spPr>
          <a:xfrm>
            <a:off x="2992005" y="6247137"/>
            <a:ext cx="602095" cy="602095"/>
          </a:xfrm>
          <a:prstGeom prst="rect">
            <a:avLst/>
          </a:prstGeom>
        </p:spPr>
      </p:pic>
      <p:sp>
        <p:nvSpPr>
          <p:cNvPr id="45" name="TextBox 11">
            <a:extLst>
              <a:ext uri="{FF2B5EF4-FFF2-40B4-BE49-F238E27FC236}">
                <a16:creationId xmlns:a16="http://schemas.microsoft.com/office/drawing/2014/main" id="{9163AD07-BA47-12B1-3B6C-71662BED8388}"/>
              </a:ext>
            </a:extLst>
          </p:cNvPr>
          <p:cNvSpPr txBox="1"/>
          <p:nvPr/>
        </p:nvSpPr>
        <p:spPr>
          <a:xfrm>
            <a:off x="7807840" y="5111057"/>
            <a:ext cx="354486" cy="306329"/>
          </a:xfrm>
          <a:prstGeom prst="rect">
            <a:avLst/>
          </a:prstGeom>
        </p:spPr>
        <p:txBody>
          <a:bodyPr lIns="0" tIns="0" rIns="0" bIns="0" rtlCol="0" anchor="ctr"/>
          <a:lstStyle/>
          <a:p>
            <a:pPr lvl="0" algn="ctr">
              <a:lnSpc>
                <a:spcPct val="106240"/>
              </a:lnSpc>
            </a:pPr>
            <a:r>
              <a:rPr lang="en-US" sz="1500" b="1" i="0" u="none" strike="noStrike" dirty="0">
                <a:solidFill>
                  <a:srgbClr val="343434"/>
                </a:solidFill>
                <a:latin typeface="210 MGothic 070"/>
              </a:rPr>
              <a:t>02</a:t>
            </a:r>
          </a:p>
        </p:txBody>
      </p:sp>
      <p:sp>
        <p:nvSpPr>
          <p:cNvPr id="46" name="TextBox 11">
            <a:extLst>
              <a:ext uri="{FF2B5EF4-FFF2-40B4-BE49-F238E27FC236}">
                <a16:creationId xmlns:a16="http://schemas.microsoft.com/office/drawing/2014/main" id="{280DFB7D-4CF3-268F-1E22-499B5DD772A2}"/>
              </a:ext>
            </a:extLst>
          </p:cNvPr>
          <p:cNvSpPr txBox="1"/>
          <p:nvPr/>
        </p:nvSpPr>
        <p:spPr>
          <a:xfrm>
            <a:off x="7807840" y="6054321"/>
            <a:ext cx="354486" cy="306329"/>
          </a:xfrm>
          <a:prstGeom prst="rect">
            <a:avLst/>
          </a:prstGeom>
        </p:spPr>
        <p:txBody>
          <a:bodyPr lIns="0" tIns="0" rIns="0" bIns="0" rtlCol="0" anchor="ctr"/>
          <a:lstStyle/>
          <a:p>
            <a:pPr lvl="0" algn="ctr">
              <a:lnSpc>
                <a:spcPct val="106240"/>
              </a:lnSpc>
            </a:pPr>
            <a:r>
              <a:rPr lang="en-US" sz="1500" b="1" i="0" u="none" strike="noStrike" dirty="0">
                <a:solidFill>
                  <a:srgbClr val="343434"/>
                </a:solidFill>
                <a:latin typeface="210 MGothic 070"/>
              </a:rPr>
              <a:t>03</a:t>
            </a:r>
          </a:p>
        </p:txBody>
      </p:sp>
      <p:sp>
        <p:nvSpPr>
          <p:cNvPr id="47" name="TextBox 11">
            <a:extLst>
              <a:ext uri="{FF2B5EF4-FFF2-40B4-BE49-F238E27FC236}">
                <a16:creationId xmlns:a16="http://schemas.microsoft.com/office/drawing/2014/main" id="{EAF0761D-FE8A-08AA-2D8A-A21E732D79F4}"/>
              </a:ext>
            </a:extLst>
          </p:cNvPr>
          <p:cNvSpPr txBox="1"/>
          <p:nvPr/>
        </p:nvSpPr>
        <p:spPr>
          <a:xfrm>
            <a:off x="7807840" y="6995361"/>
            <a:ext cx="354486" cy="306329"/>
          </a:xfrm>
          <a:prstGeom prst="rect">
            <a:avLst/>
          </a:prstGeom>
        </p:spPr>
        <p:txBody>
          <a:bodyPr lIns="0" tIns="0" rIns="0" bIns="0" rtlCol="0" anchor="ctr"/>
          <a:lstStyle/>
          <a:p>
            <a:pPr lvl="0" algn="ctr">
              <a:lnSpc>
                <a:spcPct val="106240"/>
              </a:lnSpc>
            </a:pPr>
            <a:r>
              <a:rPr lang="en-US" sz="1500" b="1" i="0" u="none" strike="noStrike" dirty="0">
                <a:solidFill>
                  <a:srgbClr val="343434"/>
                </a:solidFill>
                <a:latin typeface="210 MGothic 070"/>
              </a:rPr>
              <a:t>04</a:t>
            </a:r>
          </a:p>
        </p:txBody>
      </p:sp>
      <p:sp>
        <p:nvSpPr>
          <p:cNvPr id="48" name="TextBox 11">
            <a:extLst>
              <a:ext uri="{FF2B5EF4-FFF2-40B4-BE49-F238E27FC236}">
                <a16:creationId xmlns:a16="http://schemas.microsoft.com/office/drawing/2014/main" id="{88679E6D-D4FD-FC62-BB2D-D74555F0AA41}"/>
              </a:ext>
            </a:extLst>
          </p:cNvPr>
          <p:cNvSpPr txBox="1"/>
          <p:nvPr/>
        </p:nvSpPr>
        <p:spPr>
          <a:xfrm>
            <a:off x="3115809" y="6407150"/>
            <a:ext cx="354486" cy="306329"/>
          </a:xfrm>
          <a:prstGeom prst="rect">
            <a:avLst/>
          </a:prstGeom>
        </p:spPr>
        <p:txBody>
          <a:bodyPr lIns="0" tIns="0" rIns="0" bIns="0" rtlCol="0" anchor="ctr"/>
          <a:lstStyle/>
          <a:p>
            <a:pPr lvl="0" algn="ctr">
              <a:lnSpc>
                <a:spcPct val="106240"/>
              </a:lnSpc>
            </a:pPr>
            <a:r>
              <a:rPr lang="en-US" sz="1500" b="1" i="0" u="none" strike="noStrike" dirty="0">
                <a:solidFill>
                  <a:srgbClr val="343434"/>
                </a:solidFill>
                <a:latin typeface="210 MGothic 070"/>
              </a:rPr>
              <a:t>05</a:t>
            </a:r>
          </a:p>
        </p:txBody>
      </p:sp>
      <p:sp>
        <p:nvSpPr>
          <p:cNvPr id="53" name="TextBox 52">
            <a:extLst>
              <a:ext uri="{FF2B5EF4-FFF2-40B4-BE49-F238E27FC236}">
                <a16:creationId xmlns:a16="http://schemas.microsoft.com/office/drawing/2014/main" id="{7B5B57D3-1561-442A-42F6-EA58EB62AC0C}"/>
              </a:ext>
            </a:extLst>
          </p:cNvPr>
          <p:cNvSpPr txBox="1"/>
          <p:nvPr/>
        </p:nvSpPr>
        <p:spPr>
          <a:xfrm>
            <a:off x="11879695" y="7734811"/>
            <a:ext cx="5332596" cy="959237"/>
          </a:xfrm>
          <a:prstGeom prst="rect">
            <a:avLst/>
          </a:prstGeom>
          <a:noFill/>
        </p:spPr>
        <p:txBody>
          <a:bodyPr wrap="square">
            <a:spAutoFit/>
          </a:bodyPr>
          <a:lstStyle/>
          <a:p>
            <a:pPr lvl="0" algn="l">
              <a:lnSpc>
                <a:spcPct val="106240"/>
              </a:lnSpc>
            </a:pPr>
            <a:r>
              <a:rPr lang="en-US" altLang="ko-KR" sz="1800" b="0" i="0" u="none" strike="noStrike" spc="-100" dirty="0">
                <a:solidFill>
                  <a:srgbClr val="343434"/>
                </a:solidFill>
                <a:latin typeface="Pretendard Light" panose="020B0600000101010101" charset="-127"/>
                <a:ea typeface="Pretendard Light" panose="020B0600000101010101" charset="-127"/>
              </a:rPr>
              <a:t>*   </a:t>
            </a:r>
            <a:r>
              <a:rPr lang="ko-KR" altLang="en-US" sz="1800" b="0" i="0" u="none" strike="noStrike" spc="-100" dirty="0">
                <a:solidFill>
                  <a:srgbClr val="343434"/>
                </a:solidFill>
                <a:latin typeface="Pretendard Light" panose="020B0600000101010101" charset="-127"/>
                <a:ea typeface="Pretendard Light" panose="020B0600000101010101" charset="-127"/>
              </a:rPr>
              <a:t>로그인 전 메인 페이지  </a:t>
            </a:r>
            <a:r>
              <a:rPr lang="en-US" altLang="ko-KR" spc="-100" dirty="0">
                <a:solidFill>
                  <a:srgbClr val="343434"/>
                </a:solidFill>
                <a:latin typeface="Pretendard Light" panose="020B0600000101010101" charset="-127"/>
                <a:ea typeface="Pretendard Light" panose="020B0600000101010101" charset="-127"/>
              </a:rPr>
              <a:t> *</a:t>
            </a:r>
          </a:p>
          <a:p>
            <a:pPr lvl="0" algn="l">
              <a:lnSpc>
                <a:spcPct val="106240"/>
              </a:lnSpc>
            </a:pPr>
            <a:r>
              <a:rPr lang="ko-KR" altLang="en-US" sz="1800" i="0" u="none" strike="noStrike" spc="-100" dirty="0">
                <a:solidFill>
                  <a:srgbClr val="343434"/>
                </a:solidFill>
                <a:latin typeface="Pretendard Light" panose="020B0600000101010101" charset="-127"/>
                <a:ea typeface="Pretendard Light" panose="020B0600000101010101" charset="-127"/>
              </a:rPr>
              <a:t>로그인을 하지 않은 상태에서는 로그인</a:t>
            </a:r>
            <a:r>
              <a:rPr lang="en-US" altLang="ko-KR" sz="1800" i="0" u="none" strike="noStrike" spc="-100" dirty="0">
                <a:solidFill>
                  <a:srgbClr val="343434"/>
                </a:solidFill>
                <a:latin typeface="Pretendard Light" panose="020B0600000101010101" charset="-127"/>
                <a:ea typeface="Pretendard Light" panose="020B0600000101010101" charset="-127"/>
              </a:rPr>
              <a:t>, </a:t>
            </a:r>
            <a:r>
              <a:rPr lang="ko-KR" altLang="en-US" sz="1800" i="0" u="none" strike="noStrike" spc="-100" dirty="0">
                <a:solidFill>
                  <a:srgbClr val="343434"/>
                </a:solidFill>
                <a:latin typeface="Pretendard Light" panose="020B0600000101010101" charset="-127"/>
                <a:ea typeface="Pretendard Light" panose="020B0600000101010101" charset="-127"/>
              </a:rPr>
              <a:t>회원가입 버튼을 제외한 모든 버튼 기능 사용 불가</a:t>
            </a:r>
            <a:endParaRPr lang="ko-KR" altLang="ko-KR" sz="1800" b="0" i="0" u="none" strike="noStrike" spc="-100" dirty="0">
              <a:solidFill>
                <a:srgbClr val="343434"/>
              </a:solidFill>
              <a:ea typeface="210 MGothic 060"/>
            </a:endParaRPr>
          </a:p>
        </p:txBody>
      </p:sp>
      <p:grpSp>
        <p:nvGrpSpPr>
          <p:cNvPr id="54" name="그룹 53">
            <a:extLst>
              <a:ext uri="{FF2B5EF4-FFF2-40B4-BE49-F238E27FC236}">
                <a16:creationId xmlns:a16="http://schemas.microsoft.com/office/drawing/2014/main" id="{CC24580C-5985-B665-DD8E-015966627F10}"/>
              </a:ext>
            </a:extLst>
          </p:cNvPr>
          <p:cNvGrpSpPr/>
          <p:nvPr/>
        </p:nvGrpSpPr>
        <p:grpSpPr>
          <a:xfrm>
            <a:off x="14430275" y="616649"/>
            <a:ext cx="6986312" cy="1093119"/>
            <a:chOff x="977899" y="9309100"/>
            <a:chExt cx="7340600" cy="1093119"/>
          </a:xfrm>
        </p:grpSpPr>
        <p:sp>
          <p:nvSpPr>
            <p:cNvPr id="55" name="TextBox 3">
              <a:extLst>
                <a:ext uri="{FF2B5EF4-FFF2-40B4-BE49-F238E27FC236}">
                  <a16:creationId xmlns:a16="http://schemas.microsoft.com/office/drawing/2014/main" id="{27821A77-FAC9-5280-2D0E-4EBE108CEE4A}"/>
                </a:ext>
              </a:extLst>
            </p:cNvPr>
            <p:cNvSpPr txBox="1"/>
            <p:nvPr/>
          </p:nvSpPr>
          <p:spPr>
            <a:xfrm>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56" name="그래픽 55" descr="한 경로로 두 개 핀 보내기 단색으로 채워진">
              <a:extLst>
                <a:ext uri="{FF2B5EF4-FFF2-40B4-BE49-F238E27FC236}">
                  <a16:creationId xmlns:a16="http://schemas.microsoft.com/office/drawing/2014/main" id="{18D759C7-B3CC-AF75-0CEE-CA05C23CEA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7600" y="9309100"/>
              <a:ext cx="914400" cy="914400"/>
            </a:xfrm>
            <a:prstGeom prst="rect">
              <a:avLst/>
            </a:prstGeom>
          </p:spPr>
        </p:pic>
      </p:grpSp>
      <p:pic>
        <p:nvPicPr>
          <p:cNvPr id="57" name="그래픽 56" descr="장난감 기차 단색으로 채워진">
            <a:extLst>
              <a:ext uri="{FF2B5EF4-FFF2-40B4-BE49-F238E27FC236}">
                <a16:creationId xmlns:a16="http://schemas.microsoft.com/office/drawing/2014/main" id="{8F18E7CC-4D89-7384-BB0A-F112045AEE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71839" y="9479785"/>
            <a:ext cx="819146" cy="819146"/>
          </a:xfrm>
          <a:prstGeom prst="rect">
            <a:avLst/>
          </a:prstGeom>
        </p:spPr>
      </p:pic>
    </p:spTree>
    <p:extLst>
      <p:ext uri="{BB962C8B-B14F-4D97-AF65-F5344CB8AC3E}">
        <p14:creationId xmlns:p14="http://schemas.microsoft.com/office/powerpoint/2010/main" val="2162851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D135-291D-4C81-0A77-FF8AB77224CA}"/>
            </a:ext>
          </a:extLst>
        </p:cNvPr>
        <p:cNvGrpSpPr/>
        <p:nvPr/>
      </p:nvGrpSpPr>
      <p:grpSpPr>
        <a:xfrm>
          <a:off x="0" y="0"/>
          <a:ext cx="0" cy="0"/>
          <a:chOff x="0" y="0"/>
          <a:chExt cx="0" cy="0"/>
        </a:xfrm>
      </p:grpSpPr>
      <p:sp>
        <p:nvSpPr>
          <p:cNvPr id="50" name="직사각형 49">
            <a:extLst>
              <a:ext uri="{FF2B5EF4-FFF2-40B4-BE49-F238E27FC236}">
                <a16:creationId xmlns:a16="http://schemas.microsoft.com/office/drawing/2014/main" id="{4953A9A5-BB03-840B-DA28-BEB53B677E54}"/>
              </a:ext>
            </a:extLst>
          </p:cNvPr>
          <p:cNvSpPr/>
          <p:nvPr/>
        </p:nvSpPr>
        <p:spPr>
          <a:xfrm>
            <a:off x="782206" y="1628775"/>
            <a:ext cx="9746094" cy="7073900"/>
          </a:xfrm>
          <a:prstGeom prst="rect">
            <a:avLst/>
          </a:prstGeom>
          <a:blipFill>
            <a:blip r:embed="rId2"/>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Picture 2">
            <a:extLst>
              <a:ext uri="{FF2B5EF4-FFF2-40B4-BE49-F238E27FC236}">
                <a16:creationId xmlns:a16="http://schemas.microsoft.com/office/drawing/2014/main" id="{D2F47A76-CC58-1FD4-5818-812DFDC11242}"/>
              </a:ext>
            </a:extLst>
          </p:cNvPr>
          <p:cNvPicPr>
            <a:picLocks noChangeAspect="1"/>
          </p:cNvPicPr>
          <p:nvPr/>
        </p:nvPicPr>
        <p:blipFill>
          <a:blip r:embed="rId3"/>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D7A54FD6-42FA-5D23-69D5-28122CA1F8D6}"/>
              </a:ext>
            </a:extLst>
          </p:cNvPr>
          <p:cNvPicPr>
            <a:picLocks noChangeAspect="1"/>
          </p:cNvPicPr>
          <p:nvPr/>
        </p:nvPicPr>
        <p:blipFill>
          <a:blip r:embed="rId4"/>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74775240-6E48-8EA0-4D33-75B2165EE307}"/>
              </a:ext>
            </a:extLst>
          </p:cNvPr>
          <p:cNvPicPr>
            <a:picLocks noChangeAspect="1"/>
          </p:cNvPicPr>
          <p:nvPr/>
        </p:nvPicPr>
        <p:blipFill>
          <a:blip r:embed="rId5"/>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ED7FE319-6852-8741-7756-573ECFB8B294}"/>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04</a:t>
            </a:r>
          </a:p>
        </p:txBody>
      </p:sp>
      <p:sp>
        <p:nvSpPr>
          <p:cNvPr id="7" name="TextBox 7">
            <a:extLst>
              <a:ext uri="{FF2B5EF4-FFF2-40B4-BE49-F238E27FC236}">
                <a16:creationId xmlns:a16="http://schemas.microsoft.com/office/drawing/2014/main" id="{50FC8010-B9F6-DBBE-517A-C0DEB222230F}"/>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 </a:t>
            </a:r>
            <a:r>
              <a:rPr lang="ko-KR" altLang="en-US" sz="5100" b="0" i="0" u="none" strike="noStrike" dirty="0">
                <a:solidFill>
                  <a:srgbClr val="343434"/>
                </a:solidFill>
                <a:ea typeface="Pretendard Medium"/>
              </a:rPr>
              <a:t>스토리보드</a:t>
            </a:r>
            <a:endParaRPr lang="ko-KR" sz="5100" b="0" i="0" u="none" strike="noStrike" dirty="0">
              <a:solidFill>
                <a:srgbClr val="343434"/>
              </a:solidFill>
              <a:ea typeface="Pretendard Medium"/>
            </a:endParaRPr>
          </a:p>
        </p:txBody>
      </p:sp>
      <p:pic>
        <p:nvPicPr>
          <p:cNvPr id="9" name="Picture 9">
            <a:extLst>
              <a:ext uri="{FF2B5EF4-FFF2-40B4-BE49-F238E27FC236}">
                <a16:creationId xmlns:a16="http://schemas.microsoft.com/office/drawing/2014/main" id="{EDCA692F-C88C-5926-2D0C-F4B49765C9BE}"/>
              </a:ext>
            </a:extLst>
          </p:cNvPr>
          <p:cNvPicPr>
            <a:picLocks noChangeAspect="1"/>
          </p:cNvPicPr>
          <p:nvPr/>
        </p:nvPicPr>
        <p:blipFill>
          <a:blip r:embed="rId6"/>
          <a:stretch>
            <a:fillRect/>
          </a:stretch>
        </p:blipFill>
        <p:spPr>
          <a:xfrm>
            <a:off x="11576050" y="2161917"/>
            <a:ext cx="546100" cy="25400"/>
          </a:xfrm>
          <a:prstGeom prst="rect">
            <a:avLst/>
          </a:prstGeom>
        </p:spPr>
      </p:pic>
      <p:sp>
        <p:nvSpPr>
          <p:cNvPr id="12" name="TextBox 12">
            <a:extLst>
              <a:ext uri="{FF2B5EF4-FFF2-40B4-BE49-F238E27FC236}">
                <a16:creationId xmlns:a16="http://schemas.microsoft.com/office/drawing/2014/main" id="{3E575DCB-0563-B004-350A-65468762C9CA}"/>
              </a:ext>
            </a:extLst>
          </p:cNvPr>
          <p:cNvSpPr txBox="1"/>
          <p:nvPr/>
        </p:nvSpPr>
        <p:spPr>
          <a:xfrm>
            <a:off x="12422739" y="1683497"/>
            <a:ext cx="4394200" cy="355600"/>
          </a:xfrm>
          <a:prstGeom prst="rect">
            <a:avLst/>
          </a:prstGeom>
        </p:spPr>
        <p:txBody>
          <a:bodyPr lIns="0" tIns="0" rIns="0" bIns="0" rtlCol="0" anchor="ctr"/>
          <a:lstStyle/>
          <a:p>
            <a:pPr lvl="0" algn="l">
              <a:lnSpc>
                <a:spcPct val="106240"/>
              </a:lnSpc>
            </a:pPr>
            <a:r>
              <a:rPr lang="ko-KR" altLang="en-US" sz="2000" b="0" i="0" u="none" strike="noStrike" spc="-100" dirty="0">
                <a:solidFill>
                  <a:srgbClr val="343434"/>
                </a:solidFill>
                <a:ea typeface="210 MGothic 060"/>
              </a:rPr>
              <a:t>정보 입력</a:t>
            </a:r>
            <a:endParaRPr lang="ko-KR" sz="2000" b="0" i="0" u="none" strike="noStrike" spc="-100" dirty="0">
              <a:solidFill>
                <a:srgbClr val="343434"/>
              </a:solidFill>
              <a:ea typeface="210 MGothic 060"/>
            </a:endParaRPr>
          </a:p>
        </p:txBody>
      </p:sp>
      <p:sp>
        <p:nvSpPr>
          <p:cNvPr id="13" name="TextBox 13">
            <a:extLst>
              <a:ext uri="{FF2B5EF4-FFF2-40B4-BE49-F238E27FC236}">
                <a16:creationId xmlns:a16="http://schemas.microsoft.com/office/drawing/2014/main" id="{2FC68674-7FAD-AC1D-E397-D06E4E5CE62D}"/>
              </a:ext>
            </a:extLst>
          </p:cNvPr>
          <p:cNvSpPr txBox="1"/>
          <p:nvPr/>
        </p:nvSpPr>
        <p:spPr>
          <a:xfrm>
            <a:off x="12422739" y="2079153"/>
            <a:ext cx="5295900" cy="584200"/>
          </a:xfrm>
          <a:prstGeom prst="rect">
            <a:avLst/>
          </a:prstGeom>
        </p:spPr>
        <p:txBody>
          <a:bodyPr lIns="0" tIns="0" rIns="0" bIns="0" rtlCol="0" anchor="ctr"/>
          <a:lstStyle/>
          <a:p>
            <a:pPr lvl="0" algn="l">
              <a:lnSpc>
                <a:spcPct val="125329"/>
              </a:lnSpc>
            </a:pPr>
            <a:r>
              <a:rPr lang="ko-KR" altLang="en-US" sz="1600" b="0" i="0" u="none" strike="noStrike" dirty="0">
                <a:solidFill>
                  <a:srgbClr val="343434">
                    <a:alpha val="76863"/>
                  </a:srgbClr>
                </a:solidFill>
                <a:ea typeface="Pretendard Light"/>
              </a:rPr>
              <a:t>회원가입 할 이름</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아이디</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비밀번호</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전화번호</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성별</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이메일</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주소를 입력한다</a:t>
            </a:r>
            <a:r>
              <a:rPr lang="en-US" altLang="ko-KR" sz="1600" b="0" i="0" u="none" strike="noStrike"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14" name="Picture 14">
            <a:extLst>
              <a:ext uri="{FF2B5EF4-FFF2-40B4-BE49-F238E27FC236}">
                <a16:creationId xmlns:a16="http://schemas.microsoft.com/office/drawing/2014/main" id="{B7D6601B-EF40-7FE4-69D7-25407E5BC26D}"/>
              </a:ext>
            </a:extLst>
          </p:cNvPr>
          <p:cNvPicPr>
            <a:picLocks noChangeAspect="1"/>
          </p:cNvPicPr>
          <p:nvPr/>
        </p:nvPicPr>
        <p:blipFill>
          <a:blip r:embed="rId6"/>
          <a:stretch>
            <a:fillRect/>
          </a:stretch>
        </p:blipFill>
        <p:spPr>
          <a:xfrm>
            <a:off x="11566005" y="3485686"/>
            <a:ext cx="546100" cy="25400"/>
          </a:xfrm>
          <a:prstGeom prst="rect">
            <a:avLst/>
          </a:prstGeom>
        </p:spPr>
      </p:pic>
      <p:pic>
        <p:nvPicPr>
          <p:cNvPr id="15" name="Picture 15">
            <a:extLst>
              <a:ext uri="{FF2B5EF4-FFF2-40B4-BE49-F238E27FC236}">
                <a16:creationId xmlns:a16="http://schemas.microsoft.com/office/drawing/2014/main" id="{486F2276-D2B6-9503-36A8-9F4C315178B5}"/>
              </a:ext>
            </a:extLst>
          </p:cNvPr>
          <p:cNvPicPr>
            <a:picLocks noChangeAspect="1"/>
          </p:cNvPicPr>
          <p:nvPr/>
        </p:nvPicPr>
        <p:blipFill>
          <a:blip r:embed="rId7"/>
          <a:stretch>
            <a:fillRect/>
          </a:stretch>
        </p:blipFill>
        <p:spPr>
          <a:xfrm>
            <a:off x="10759124" y="3067095"/>
            <a:ext cx="723900" cy="723900"/>
          </a:xfrm>
          <a:prstGeom prst="rect">
            <a:avLst/>
          </a:prstGeom>
        </p:spPr>
      </p:pic>
      <p:sp>
        <p:nvSpPr>
          <p:cNvPr id="16" name="TextBox 16">
            <a:extLst>
              <a:ext uri="{FF2B5EF4-FFF2-40B4-BE49-F238E27FC236}">
                <a16:creationId xmlns:a16="http://schemas.microsoft.com/office/drawing/2014/main" id="{92A85519-C114-963D-4032-23FF48BF1F16}"/>
              </a:ext>
            </a:extLst>
          </p:cNvPr>
          <p:cNvSpPr txBox="1"/>
          <p:nvPr/>
        </p:nvSpPr>
        <p:spPr>
          <a:xfrm>
            <a:off x="10840519" y="3236831"/>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01</a:t>
            </a:r>
          </a:p>
        </p:txBody>
      </p:sp>
      <p:sp>
        <p:nvSpPr>
          <p:cNvPr id="17" name="TextBox 17">
            <a:extLst>
              <a:ext uri="{FF2B5EF4-FFF2-40B4-BE49-F238E27FC236}">
                <a16:creationId xmlns:a16="http://schemas.microsoft.com/office/drawing/2014/main" id="{6B57CBF6-61F1-7931-7711-9502B80DAE1B}"/>
              </a:ext>
            </a:extLst>
          </p:cNvPr>
          <p:cNvSpPr txBox="1"/>
          <p:nvPr/>
        </p:nvSpPr>
        <p:spPr>
          <a:xfrm>
            <a:off x="12422739" y="2860376"/>
            <a:ext cx="4191000" cy="355600"/>
          </a:xfrm>
          <a:prstGeom prst="rect">
            <a:avLst/>
          </a:prstGeom>
        </p:spPr>
        <p:txBody>
          <a:bodyPr lIns="0" tIns="0" rIns="0" bIns="0" rtlCol="0" anchor="ctr"/>
          <a:lstStyle/>
          <a:p>
            <a:pPr lvl="0" algn="l">
              <a:lnSpc>
                <a:spcPct val="106240"/>
              </a:lnSpc>
            </a:pPr>
            <a:r>
              <a:rPr lang="en-US" altLang="ko-KR" sz="2000" b="0" i="0" u="none" strike="noStrike" spc="-100" dirty="0">
                <a:solidFill>
                  <a:srgbClr val="343434"/>
                </a:solidFill>
                <a:ea typeface="210 MGothic 060"/>
              </a:rPr>
              <a:t>[</a:t>
            </a:r>
            <a:r>
              <a:rPr lang="ko-KR" altLang="en-US" sz="2000" spc="-100" dirty="0">
                <a:solidFill>
                  <a:srgbClr val="343434"/>
                </a:solidFill>
                <a:ea typeface="210 MGothic 060"/>
              </a:rPr>
              <a:t>중복 확인</a:t>
            </a:r>
            <a:r>
              <a:rPr lang="en-US" altLang="ko-KR" sz="2000" spc="-100" dirty="0">
                <a:solidFill>
                  <a:srgbClr val="343434"/>
                </a:solidFill>
                <a:ea typeface="210 MGothic 060"/>
              </a:rPr>
              <a:t>]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18" name="TextBox 18">
            <a:extLst>
              <a:ext uri="{FF2B5EF4-FFF2-40B4-BE49-F238E27FC236}">
                <a16:creationId xmlns:a16="http://schemas.microsoft.com/office/drawing/2014/main" id="{567257AC-19D7-53DF-6709-D1B8B4E1A4BF}"/>
              </a:ext>
            </a:extLst>
          </p:cNvPr>
          <p:cNvSpPr txBox="1"/>
          <p:nvPr/>
        </p:nvSpPr>
        <p:spPr>
          <a:xfrm>
            <a:off x="12422739" y="3051704"/>
            <a:ext cx="5740400" cy="2028429"/>
          </a:xfrm>
          <a:prstGeom prst="rect">
            <a:avLst/>
          </a:prstGeom>
        </p:spPr>
        <p:txBody>
          <a:bodyPr lIns="0" tIns="0" rIns="0" bIns="0" rtlCol="0" anchor="ctr"/>
          <a:lstStyle/>
          <a:p>
            <a:pPr lvl="0" algn="l">
              <a:lnSpc>
                <a:spcPct val="125329"/>
              </a:lnSpc>
            </a:pPr>
            <a:r>
              <a:rPr lang="ko-KR" altLang="en-US" sz="1600" dirty="0">
                <a:solidFill>
                  <a:srgbClr val="343434">
                    <a:alpha val="76863"/>
                  </a:srgbClr>
                </a:solidFill>
                <a:latin typeface="Pretendard Light"/>
              </a:rPr>
              <a:t>아이디는 유일한 값으로 잡아준다</a:t>
            </a:r>
            <a:r>
              <a:rPr lang="en-US" altLang="ko-KR" sz="1600" dirty="0">
                <a:solidFill>
                  <a:srgbClr val="343434">
                    <a:alpha val="76863"/>
                  </a:srgbClr>
                </a:solidFill>
                <a:latin typeface="Pretendard Light"/>
              </a:rPr>
              <a:t>.</a:t>
            </a:r>
          </a:p>
          <a:p>
            <a:pPr lvl="0" algn="l">
              <a:lnSpc>
                <a:spcPct val="125329"/>
              </a:lnSpc>
            </a:pPr>
            <a:r>
              <a:rPr lang="ko-KR" altLang="en-US" sz="1600" dirty="0">
                <a:solidFill>
                  <a:srgbClr val="343434">
                    <a:alpha val="76863"/>
                  </a:srgbClr>
                </a:solidFill>
                <a:latin typeface="Pretendard Light"/>
              </a:rPr>
              <a:t>중복 확인 버튼을 눌렀을 때</a:t>
            </a:r>
            <a:r>
              <a:rPr lang="en-US" altLang="ko-KR" sz="1600" dirty="0">
                <a:solidFill>
                  <a:srgbClr val="343434">
                    <a:alpha val="76863"/>
                  </a:srgbClr>
                </a:solidFill>
                <a:latin typeface="Pretendard Light"/>
              </a:rPr>
              <a:t>, </a:t>
            </a:r>
            <a:r>
              <a:rPr lang="ko-KR" altLang="en-US" sz="1600" dirty="0">
                <a:solidFill>
                  <a:srgbClr val="343434">
                    <a:alpha val="76863"/>
                  </a:srgbClr>
                </a:solidFill>
                <a:latin typeface="Pretendard Light"/>
              </a:rPr>
              <a:t>기존에 아이디가 존재하면 중복이 된다는 설명을 </a:t>
            </a:r>
            <a:r>
              <a:rPr lang="en-US" altLang="ko-KR" sz="1600" dirty="0">
                <a:solidFill>
                  <a:srgbClr val="343434">
                    <a:alpha val="76863"/>
                  </a:srgbClr>
                </a:solidFill>
                <a:latin typeface="Pretendard Light"/>
              </a:rPr>
              <a:t>MSG</a:t>
            </a:r>
            <a:r>
              <a:rPr lang="ko-KR" altLang="en-US" sz="1600" dirty="0">
                <a:solidFill>
                  <a:srgbClr val="343434">
                    <a:alpha val="76863"/>
                  </a:srgbClr>
                </a:solidFill>
                <a:latin typeface="Pretendard Light"/>
              </a:rPr>
              <a:t>박스로 알려준다</a:t>
            </a:r>
            <a:r>
              <a:rPr lang="en-US" altLang="ko-KR" sz="1600" dirty="0">
                <a:solidFill>
                  <a:srgbClr val="343434">
                    <a:alpha val="76863"/>
                  </a:srgbClr>
                </a:solidFill>
                <a:latin typeface="Pretendard Light"/>
              </a:rPr>
              <a:t>.</a:t>
            </a:r>
          </a:p>
          <a:p>
            <a:pPr lvl="0" algn="l">
              <a:lnSpc>
                <a:spcPct val="125329"/>
              </a:lnSpc>
            </a:pPr>
            <a:r>
              <a:rPr lang="ko-KR" altLang="en-US" sz="1600" dirty="0">
                <a:solidFill>
                  <a:srgbClr val="343434">
                    <a:alpha val="76863"/>
                  </a:srgbClr>
                </a:solidFill>
                <a:latin typeface="Pretendard Light"/>
              </a:rPr>
              <a:t>아이디 </a:t>
            </a:r>
            <a:r>
              <a:rPr lang="en-US" altLang="ko-KR" sz="1600" dirty="0">
                <a:solidFill>
                  <a:srgbClr val="343434">
                    <a:alpha val="76863"/>
                  </a:srgbClr>
                </a:solidFill>
                <a:latin typeface="Pretendard Light"/>
              </a:rPr>
              <a:t>Text field </a:t>
            </a:r>
            <a:r>
              <a:rPr lang="ko-KR" altLang="en-US" sz="1600" dirty="0">
                <a:solidFill>
                  <a:srgbClr val="343434">
                    <a:alpha val="76863"/>
                  </a:srgbClr>
                </a:solidFill>
                <a:latin typeface="Pretendard Light"/>
              </a:rPr>
              <a:t>부분의 내용을 지우고 </a:t>
            </a:r>
            <a:r>
              <a:rPr lang="en-US" altLang="ko-KR" sz="1600" dirty="0">
                <a:solidFill>
                  <a:srgbClr val="343434">
                    <a:alpha val="76863"/>
                  </a:srgbClr>
                </a:solidFill>
                <a:latin typeface="Pretendard Light"/>
              </a:rPr>
              <a:t> </a:t>
            </a:r>
            <a:r>
              <a:rPr lang="en-US" altLang="ko-KR" sz="1600" dirty="0" err="1">
                <a:solidFill>
                  <a:srgbClr val="343434">
                    <a:alpha val="76863"/>
                  </a:srgbClr>
                </a:solidFill>
                <a:latin typeface="Pretendard Light"/>
              </a:rPr>
              <a:t>requestfocus</a:t>
            </a:r>
            <a:r>
              <a:rPr lang="ko-KR" altLang="en-US" sz="1600" dirty="0">
                <a:solidFill>
                  <a:srgbClr val="343434">
                    <a:alpha val="76863"/>
                  </a:srgbClr>
                </a:solidFill>
                <a:latin typeface="Pretendard Light"/>
              </a:rPr>
              <a:t>로 맞춰준다</a:t>
            </a:r>
            <a:r>
              <a:rPr lang="en-US" altLang="ko-KR" sz="1600" dirty="0">
                <a:solidFill>
                  <a:srgbClr val="343434">
                    <a:alpha val="76863"/>
                  </a:srgbClr>
                </a:solidFill>
                <a:latin typeface="Pretendard Light"/>
              </a:rPr>
              <a:t>.</a:t>
            </a:r>
          </a:p>
        </p:txBody>
      </p:sp>
      <p:pic>
        <p:nvPicPr>
          <p:cNvPr id="24" name="Picture 24">
            <a:extLst>
              <a:ext uri="{FF2B5EF4-FFF2-40B4-BE49-F238E27FC236}">
                <a16:creationId xmlns:a16="http://schemas.microsoft.com/office/drawing/2014/main" id="{A9FF5565-CE91-04DA-087C-568509D4F56D}"/>
              </a:ext>
            </a:extLst>
          </p:cNvPr>
          <p:cNvPicPr>
            <a:picLocks noChangeAspect="1"/>
          </p:cNvPicPr>
          <p:nvPr/>
        </p:nvPicPr>
        <p:blipFill>
          <a:blip r:embed="rId6"/>
          <a:stretch>
            <a:fillRect/>
          </a:stretch>
        </p:blipFill>
        <p:spPr>
          <a:xfrm>
            <a:off x="11576050" y="5710628"/>
            <a:ext cx="546100" cy="25400"/>
          </a:xfrm>
          <a:prstGeom prst="rect">
            <a:avLst/>
          </a:prstGeom>
        </p:spPr>
      </p:pic>
      <p:pic>
        <p:nvPicPr>
          <p:cNvPr id="25" name="Picture 25">
            <a:extLst>
              <a:ext uri="{FF2B5EF4-FFF2-40B4-BE49-F238E27FC236}">
                <a16:creationId xmlns:a16="http://schemas.microsoft.com/office/drawing/2014/main" id="{9A1D160E-BC58-3CE3-2B78-07FA9EDA3060}"/>
              </a:ext>
            </a:extLst>
          </p:cNvPr>
          <p:cNvPicPr>
            <a:picLocks noChangeAspect="1"/>
          </p:cNvPicPr>
          <p:nvPr/>
        </p:nvPicPr>
        <p:blipFill>
          <a:blip r:embed="rId7"/>
          <a:stretch>
            <a:fillRect/>
          </a:stretch>
        </p:blipFill>
        <p:spPr>
          <a:xfrm>
            <a:off x="10763250" y="5377367"/>
            <a:ext cx="723900" cy="723900"/>
          </a:xfrm>
          <a:prstGeom prst="rect">
            <a:avLst/>
          </a:prstGeom>
        </p:spPr>
      </p:pic>
      <p:sp>
        <p:nvSpPr>
          <p:cNvPr id="26" name="TextBox 26">
            <a:extLst>
              <a:ext uri="{FF2B5EF4-FFF2-40B4-BE49-F238E27FC236}">
                <a16:creationId xmlns:a16="http://schemas.microsoft.com/office/drawing/2014/main" id="{216DC6FA-D3B9-3949-F65A-79805E873C17}"/>
              </a:ext>
            </a:extLst>
          </p:cNvPr>
          <p:cNvSpPr txBox="1"/>
          <p:nvPr/>
        </p:nvSpPr>
        <p:spPr>
          <a:xfrm>
            <a:off x="10840519" y="5545528"/>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a:t>
            </a:r>
            <a:r>
              <a:rPr lang="en-US" sz="2100" b="1" dirty="0">
                <a:solidFill>
                  <a:srgbClr val="343434"/>
                </a:solidFill>
                <a:latin typeface="210 MGothic 070"/>
              </a:rPr>
              <a:t>2</a:t>
            </a:r>
            <a:endParaRPr lang="en-US" sz="2100" b="1" i="0" u="none" strike="noStrike" dirty="0">
              <a:solidFill>
                <a:srgbClr val="343434"/>
              </a:solidFill>
              <a:latin typeface="210 MGothic 070"/>
            </a:endParaRPr>
          </a:p>
        </p:txBody>
      </p:sp>
      <p:sp>
        <p:nvSpPr>
          <p:cNvPr id="27" name="TextBox 27">
            <a:extLst>
              <a:ext uri="{FF2B5EF4-FFF2-40B4-BE49-F238E27FC236}">
                <a16:creationId xmlns:a16="http://schemas.microsoft.com/office/drawing/2014/main" id="{4AA76F32-8FD9-E2D8-488A-881ADE09DE3E}"/>
              </a:ext>
            </a:extLst>
          </p:cNvPr>
          <p:cNvSpPr txBox="1"/>
          <p:nvPr/>
        </p:nvSpPr>
        <p:spPr>
          <a:xfrm>
            <a:off x="12455625" y="4984004"/>
            <a:ext cx="3962400" cy="355600"/>
          </a:xfrm>
          <a:prstGeom prst="rect">
            <a:avLst/>
          </a:prstGeom>
        </p:spPr>
        <p:txBody>
          <a:bodyPr lIns="0" tIns="0" rIns="0" bIns="0" rtlCol="0" anchor="ctr"/>
          <a:lstStyle/>
          <a:p>
            <a:pPr lvl="0" algn="l">
              <a:lnSpc>
                <a:spcPct val="106240"/>
              </a:lnSpc>
            </a:pPr>
            <a:r>
              <a:rPr lang="ko-KR" altLang="en-US" sz="2000" spc="-100" dirty="0">
                <a:solidFill>
                  <a:srgbClr val="343434"/>
                </a:solidFill>
                <a:ea typeface="210 MGothic 060"/>
              </a:rPr>
              <a:t>비밀번호</a:t>
            </a:r>
            <a:endParaRPr lang="ko-KR" sz="2000" b="0" i="0" u="none" strike="noStrike" spc="-100" dirty="0">
              <a:solidFill>
                <a:srgbClr val="343434"/>
              </a:solidFill>
              <a:ea typeface="210 MGothic 060"/>
            </a:endParaRPr>
          </a:p>
        </p:txBody>
      </p:sp>
      <p:sp>
        <p:nvSpPr>
          <p:cNvPr id="28" name="TextBox 28">
            <a:extLst>
              <a:ext uri="{FF2B5EF4-FFF2-40B4-BE49-F238E27FC236}">
                <a16:creationId xmlns:a16="http://schemas.microsoft.com/office/drawing/2014/main" id="{6B7B4100-DF69-F8FE-4976-19664BB897FE}"/>
              </a:ext>
            </a:extLst>
          </p:cNvPr>
          <p:cNvSpPr txBox="1"/>
          <p:nvPr/>
        </p:nvSpPr>
        <p:spPr>
          <a:xfrm>
            <a:off x="12455625" y="5417411"/>
            <a:ext cx="5740400" cy="839060"/>
          </a:xfrm>
          <a:prstGeom prst="rect">
            <a:avLst/>
          </a:prstGeom>
        </p:spPr>
        <p:txBody>
          <a:bodyPr lIns="0" tIns="0" rIns="0" bIns="0" rtlCol="0" anchor="ctr"/>
          <a:lstStyle/>
          <a:p>
            <a:pPr lvl="0" algn="l">
              <a:lnSpc>
                <a:spcPct val="125329"/>
              </a:lnSpc>
            </a:pPr>
            <a:r>
              <a:rPr lang="ko-KR" altLang="en-US" sz="1600" dirty="0">
                <a:solidFill>
                  <a:srgbClr val="343434">
                    <a:alpha val="76863"/>
                  </a:srgbClr>
                </a:solidFill>
                <a:ea typeface="Pretendard Light"/>
              </a:rPr>
              <a:t>비밀번호를 입력할 때 유효성 검사 </a:t>
            </a:r>
            <a:r>
              <a:rPr lang="ko-KR" altLang="en-US" sz="1600" dirty="0" err="1">
                <a:solidFill>
                  <a:srgbClr val="343434">
                    <a:alpha val="76863"/>
                  </a:srgbClr>
                </a:solidFill>
                <a:ea typeface="Pretendard Light"/>
              </a:rPr>
              <a:t>정규식</a:t>
            </a:r>
            <a:r>
              <a:rPr lang="ko-KR" altLang="en-US" sz="1600" dirty="0">
                <a:solidFill>
                  <a:srgbClr val="343434">
                    <a:alpha val="76863"/>
                  </a:srgbClr>
                </a:solidFill>
                <a:ea typeface="Pretendard Light"/>
              </a:rPr>
              <a:t> </a:t>
            </a:r>
            <a:r>
              <a:rPr lang="en-US" altLang="ko-KR" sz="1600" dirty="0">
                <a:solidFill>
                  <a:srgbClr val="343434">
                    <a:alpha val="76863"/>
                  </a:srgbClr>
                </a:solidFill>
                <a:ea typeface="Pretendard Light"/>
              </a:rPr>
              <a:t>regex</a:t>
            </a:r>
            <a:r>
              <a:rPr lang="ko-KR" altLang="en-US" sz="1600" dirty="0">
                <a:solidFill>
                  <a:srgbClr val="343434">
                    <a:alpha val="76863"/>
                  </a:srgbClr>
                </a:solidFill>
                <a:ea typeface="Pretendard Light"/>
              </a:rPr>
              <a:t>를 이용하여 최소</a:t>
            </a:r>
            <a:r>
              <a:rPr lang="en-US" altLang="ko-KR" sz="1600" dirty="0">
                <a:solidFill>
                  <a:srgbClr val="343434">
                    <a:alpha val="76863"/>
                  </a:srgbClr>
                </a:solidFill>
                <a:ea typeface="Pretendard Light"/>
              </a:rPr>
              <a:t>8</a:t>
            </a:r>
            <a:r>
              <a:rPr lang="ko-KR" altLang="en-US" sz="1600" dirty="0">
                <a:solidFill>
                  <a:srgbClr val="343434">
                    <a:alpha val="76863"/>
                  </a:srgbClr>
                </a:solidFill>
                <a:ea typeface="Pretendard Light"/>
              </a:rPr>
              <a:t>자리에서 </a:t>
            </a:r>
            <a:r>
              <a:rPr lang="en-US" altLang="ko-KR" sz="1600" dirty="0">
                <a:solidFill>
                  <a:srgbClr val="343434">
                    <a:alpha val="76863"/>
                  </a:srgbClr>
                </a:solidFill>
                <a:ea typeface="Pretendard Light"/>
              </a:rPr>
              <a:t>16</a:t>
            </a:r>
            <a:r>
              <a:rPr lang="ko-KR" altLang="en-US" sz="1600" dirty="0">
                <a:solidFill>
                  <a:srgbClr val="343434">
                    <a:alpha val="76863"/>
                  </a:srgbClr>
                </a:solidFill>
                <a:ea typeface="Pretendard Light"/>
              </a:rPr>
              <a:t>자리까지 영문으로 대소문자와 특수기호</a:t>
            </a:r>
            <a:r>
              <a:rPr lang="en-US" altLang="ko-KR" sz="1600" dirty="0">
                <a:solidFill>
                  <a:srgbClr val="343434">
                    <a:alpha val="76863"/>
                  </a:srgbClr>
                </a:solidFill>
                <a:ea typeface="Pretendard Light"/>
              </a:rPr>
              <a:t>(?, ! *,)</a:t>
            </a:r>
            <a:r>
              <a:rPr lang="ko-KR" altLang="en-US" sz="1600" dirty="0">
                <a:solidFill>
                  <a:srgbClr val="343434">
                    <a:alpha val="76863"/>
                  </a:srgbClr>
                </a:solidFill>
                <a:ea typeface="Pretendard Light"/>
              </a:rPr>
              <a:t>를 포함하여 입력하여야 가입이 가능하다는 조건을 준다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29" name="Picture 29">
            <a:extLst>
              <a:ext uri="{FF2B5EF4-FFF2-40B4-BE49-F238E27FC236}">
                <a16:creationId xmlns:a16="http://schemas.microsoft.com/office/drawing/2014/main" id="{5DE7F374-588A-3938-67B7-1219346E2D1A}"/>
              </a:ext>
            </a:extLst>
          </p:cNvPr>
          <p:cNvPicPr>
            <a:picLocks noChangeAspect="1"/>
          </p:cNvPicPr>
          <p:nvPr/>
        </p:nvPicPr>
        <p:blipFill>
          <a:blip r:embed="rId8"/>
          <a:stretch>
            <a:fillRect/>
          </a:stretch>
        </p:blipFill>
        <p:spPr>
          <a:xfrm>
            <a:off x="1854200" y="9479785"/>
            <a:ext cx="16433800" cy="800100"/>
          </a:xfrm>
          <a:prstGeom prst="rect">
            <a:avLst/>
          </a:prstGeom>
        </p:spPr>
      </p:pic>
      <p:sp>
        <p:nvSpPr>
          <p:cNvPr id="30" name="TextBox 30">
            <a:extLst>
              <a:ext uri="{FF2B5EF4-FFF2-40B4-BE49-F238E27FC236}">
                <a16:creationId xmlns:a16="http://schemas.microsoft.com/office/drawing/2014/main" id="{F89C45BA-AFE1-7364-B11A-726F7D2932C5}"/>
              </a:ext>
            </a:extLst>
          </p:cNvPr>
          <p:cNvSpPr txBox="1"/>
          <p:nvPr/>
        </p:nvSpPr>
        <p:spPr>
          <a:xfrm>
            <a:off x="3873500" y="9628705"/>
            <a:ext cx="12395200" cy="393700"/>
          </a:xfrm>
          <a:prstGeom prst="rect">
            <a:avLst/>
          </a:prstGeom>
        </p:spPr>
        <p:txBody>
          <a:bodyPr lIns="0" tIns="0" rIns="0" bIns="0" rtlCol="0" anchor="ctr"/>
          <a:lstStyle/>
          <a:p>
            <a:pPr lvl="0" algn="ctr">
              <a:lnSpc>
                <a:spcPct val="106240"/>
              </a:lnSpc>
            </a:pPr>
            <a:r>
              <a:rPr lang="en-US" altLang="ko-KR" sz="3600" dirty="0">
                <a:solidFill>
                  <a:schemeClr val="bg1"/>
                </a:solidFill>
                <a:latin typeface="Pretendard Regular" panose="020B0600000101010101" charset="-127"/>
                <a:ea typeface="Pretendard Regular" panose="020B0600000101010101" charset="-127"/>
              </a:rPr>
              <a:t>Sign up</a:t>
            </a:r>
            <a:endParaRPr lang="en-US" sz="3600" b="0" i="0" u="none" strike="noStrike" spc="-100" dirty="0">
              <a:solidFill>
                <a:srgbClr val="FCFCFC"/>
              </a:solidFill>
              <a:latin typeface="Pretendard Regular" panose="020B0600000101010101" charset="-127"/>
              <a:ea typeface="Pretendard Regular" panose="020B0600000101010101" charset="-127"/>
            </a:endParaRPr>
          </a:p>
        </p:txBody>
      </p:sp>
      <p:sp>
        <p:nvSpPr>
          <p:cNvPr id="11" name="TextBox 11">
            <a:extLst>
              <a:ext uri="{FF2B5EF4-FFF2-40B4-BE49-F238E27FC236}">
                <a16:creationId xmlns:a16="http://schemas.microsoft.com/office/drawing/2014/main" id="{25B84AF9-7951-344D-7171-BC5B3866C218}"/>
              </a:ext>
            </a:extLst>
          </p:cNvPr>
          <p:cNvSpPr txBox="1"/>
          <p:nvPr/>
        </p:nvSpPr>
        <p:spPr>
          <a:xfrm>
            <a:off x="10833100" y="1976510"/>
            <a:ext cx="546100" cy="368300"/>
          </a:xfrm>
          <a:prstGeom prst="rect">
            <a:avLst/>
          </a:prstGeom>
        </p:spPr>
        <p:txBody>
          <a:bodyPr lIns="0" tIns="0" rIns="0" bIns="0" rtlCol="0" anchor="ctr"/>
          <a:lstStyle/>
          <a:p>
            <a:pPr lvl="0" algn="ctr">
              <a:lnSpc>
                <a:spcPct val="106240"/>
              </a:lnSpc>
            </a:pPr>
            <a:endParaRPr lang="en-US" sz="2100" b="1" i="0" u="none" strike="noStrike" dirty="0">
              <a:solidFill>
                <a:srgbClr val="343434"/>
              </a:solidFill>
              <a:latin typeface="210 MGothic 070"/>
            </a:endParaRPr>
          </a:p>
        </p:txBody>
      </p:sp>
      <p:pic>
        <p:nvPicPr>
          <p:cNvPr id="33" name="Picture 24">
            <a:extLst>
              <a:ext uri="{FF2B5EF4-FFF2-40B4-BE49-F238E27FC236}">
                <a16:creationId xmlns:a16="http://schemas.microsoft.com/office/drawing/2014/main" id="{FD8C41E5-98A7-C26E-1E10-63890B135EC2}"/>
              </a:ext>
            </a:extLst>
          </p:cNvPr>
          <p:cNvPicPr>
            <a:picLocks noChangeAspect="1"/>
          </p:cNvPicPr>
          <p:nvPr/>
        </p:nvPicPr>
        <p:blipFill>
          <a:blip r:embed="rId6"/>
          <a:stretch>
            <a:fillRect/>
          </a:stretch>
        </p:blipFill>
        <p:spPr>
          <a:xfrm>
            <a:off x="11573577" y="6949183"/>
            <a:ext cx="546100" cy="25400"/>
          </a:xfrm>
          <a:prstGeom prst="rect">
            <a:avLst/>
          </a:prstGeom>
        </p:spPr>
      </p:pic>
      <p:pic>
        <p:nvPicPr>
          <p:cNvPr id="34" name="Picture 25">
            <a:extLst>
              <a:ext uri="{FF2B5EF4-FFF2-40B4-BE49-F238E27FC236}">
                <a16:creationId xmlns:a16="http://schemas.microsoft.com/office/drawing/2014/main" id="{06679E08-1DBB-663E-43B7-1B0AAFF13952}"/>
              </a:ext>
            </a:extLst>
          </p:cNvPr>
          <p:cNvPicPr>
            <a:picLocks noChangeAspect="1"/>
          </p:cNvPicPr>
          <p:nvPr/>
        </p:nvPicPr>
        <p:blipFill>
          <a:blip r:embed="rId7"/>
          <a:stretch>
            <a:fillRect/>
          </a:stretch>
        </p:blipFill>
        <p:spPr>
          <a:xfrm>
            <a:off x="10759124" y="6577790"/>
            <a:ext cx="723900" cy="723900"/>
          </a:xfrm>
          <a:prstGeom prst="rect">
            <a:avLst/>
          </a:prstGeom>
        </p:spPr>
      </p:pic>
      <p:sp>
        <p:nvSpPr>
          <p:cNvPr id="35" name="TextBox 26">
            <a:extLst>
              <a:ext uri="{FF2B5EF4-FFF2-40B4-BE49-F238E27FC236}">
                <a16:creationId xmlns:a16="http://schemas.microsoft.com/office/drawing/2014/main" id="{BC3DEFDE-946D-83F7-6B35-2C6AF84799E9}"/>
              </a:ext>
            </a:extLst>
          </p:cNvPr>
          <p:cNvSpPr txBox="1"/>
          <p:nvPr/>
        </p:nvSpPr>
        <p:spPr>
          <a:xfrm>
            <a:off x="10820400" y="6757481"/>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a:t>
            </a:r>
            <a:r>
              <a:rPr lang="en-US" sz="2100" b="1" dirty="0">
                <a:solidFill>
                  <a:srgbClr val="343434"/>
                </a:solidFill>
                <a:latin typeface="210 MGothic 070"/>
              </a:rPr>
              <a:t>3</a:t>
            </a:r>
            <a:endParaRPr lang="en-US" sz="2100" b="1" i="0" u="none" strike="noStrike" dirty="0">
              <a:solidFill>
                <a:srgbClr val="343434"/>
              </a:solidFill>
              <a:latin typeface="210 MGothic 070"/>
            </a:endParaRPr>
          </a:p>
        </p:txBody>
      </p:sp>
      <p:sp>
        <p:nvSpPr>
          <p:cNvPr id="36" name="TextBox 27">
            <a:extLst>
              <a:ext uri="{FF2B5EF4-FFF2-40B4-BE49-F238E27FC236}">
                <a16:creationId xmlns:a16="http://schemas.microsoft.com/office/drawing/2014/main" id="{46277255-E05D-8489-3C34-EEAF63B1F9A6}"/>
              </a:ext>
            </a:extLst>
          </p:cNvPr>
          <p:cNvSpPr txBox="1"/>
          <p:nvPr/>
        </p:nvSpPr>
        <p:spPr>
          <a:xfrm>
            <a:off x="12465450" y="6472713"/>
            <a:ext cx="3962400" cy="355600"/>
          </a:xfrm>
          <a:prstGeom prst="rect">
            <a:avLst/>
          </a:prstGeom>
        </p:spPr>
        <p:txBody>
          <a:bodyPr lIns="0" tIns="0" rIns="0" bIns="0" rtlCol="0" anchor="ctr"/>
          <a:lstStyle/>
          <a:p>
            <a:pPr lvl="0" algn="l">
              <a:lnSpc>
                <a:spcPct val="106240"/>
              </a:lnSpc>
            </a:pPr>
            <a:r>
              <a:rPr lang="en-US" altLang="ko-KR" sz="2000" b="0" i="0" u="none" strike="noStrike" spc="-100" dirty="0">
                <a:solidFill>
                  <a:srgbClr val="343434"/>
                </a:solidFill>
                <a:ea typeface="210 MGothic 060"/>
              </a:rPr>
              <a:t>[</a:t>
            </a:r>
            <a:r>
              <a:rPr lang="ko-KR" altLang="en-US" sz="2000" spc="-100" dirty="0">
                <a:solidFill>
                  <a:srgbClr val="343434"/>
                </a:solidFill>
                <a:ea typeface="210 MGothic 060"/>
              </a:rPr>
              <a:t>이메일 선택</a:t>
            </a:r>
            <a:r>
              <a:rPr lang="en-US" altLang="ko-KR" sz="2000" b="0" i="0" u="none" strike="noStrike" spc="-100" dirty="0">
                <a:solidFill>
                  <a:srgbClr val="343434"/>
                </a:solidFill>
                <a:ea typeface="210 MGothic 060"/>
              </a:rPr>
              <a:t>] </a:t>
            </a:r>
            <a:r>
              <a:rPr lang="ko-KR" altLang="en-US" sz="2000" b="0" i="0" u="none" strike="noStrike"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37" name="TextBox 28">
            <a:extLst>
              <a:ext uri="{FF2B5EF4-FFF2-40B4-BE49-F238E27FC236}">
                <a16:creationId xmlns:a16="http://schemas.microsoft.com/office/drawing/2014/main" id="{1301EE2B-BF13-F4A4-3677-5E5865160F27}"/>
              </a:ext>
            </a:extLst>
          </p:cNvPr>
          <p:cNvSpPr txBox="1"/>
          <p:nvPr/>
        </p:nvSpPr>
        <p:spPr>
          <a:xfrm>
            <a:off x="12479688" y="6716325"/>
            <a:ext cx="5740400" cy="584200"/>
          </a:xfrm>
          <a:prstGeom prst="rect">
            <a:avLst/>
          </a:prstGeom>
        </p:spPr>
        <p:txBody>
          <a:bodyPr lIns="0" tIns="0" rIns="0" bIns="0" rtlCol="0" anchor="ctr"/>
          <a:lstStyle/>
          <a:p>
            <a:pPr lvl="0" algn="l">
              <a:lnSpc>
                <a:spcPct val="125329"/>
              </a:lnSpc>
            </a:pPr>
            <a:r>
              <a:rPr lang="en-US" altLang="ko-KR" sz="1600" b="0" i="0" u="none" strike="noStrike" dirty="0" err="1">
                <a:solidFill>
                  <a:srgbClr val="343434">
                    <a:alpha val="76863"/>
                  </a:srgbClr>
                </a:solidFill>
                <a:ea typeface="Pretendard Light"/>
              </a:rPr>
              <a:t>combo</a:t>
            </a:r>
            <a:r>
              <a:rPr lang="en-US" altLang="ko-KR" sz="1600" dirty="0" err="1">
                <a:solidFill>
                  <a:srgbClr val="343434">
                    <a:alpha val="76863"/>
                  </a:srgbClr>
                </a:solidFill>
                <a:ea typeface="Pretendard Light"/>
              </a:rPr>
              <a:t>Box</a:t>
            </a:r>
            <a:r>
              <a:rPr lang="ko-KR" altLang="en-US" sz="1600" dirty="0">
                <a:solidFill>
                  <a:srgbClr val="343434">
                    <a:alpha val="76863"/>
                  </a:srgbClr>
                </a:solidFill>
                <a:ea typeface="Pretendard Light"/>
              </a:rPr>
              <a:t>를 이용하여 이메일을 직접 입력 또는 선택할 수 있도록 한다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39" name="Picture 10">
            <a:extLst>
              <a:ext uri="{FF2B5EF4-FFF2-40B4-BE49-F238E27FC236}">
                <a16:creationId xmlns:a16="http://schemas.microsoft.com/office/drawing/2014/main" id="{4D449F7E-B363-22F1-6939-C02136D09577}"/>
              </a:ext>
            </a:extLst>
          </p:cNvPr>
          <p:cNvPicPr>
            <a:picLocks noChangeAspect="1"/>
          </p:cNvPicPr>
          <p:nvPr/>
        </p:nvPicPr>
        <p:blipFill>
          <a:blip r:embed="rId7"/>
          <a:stretch>
            <a:fillRect/>
          </a:stretch>
        </p:blipFill>
        <p:spPr>
          <a:xfrm>
            <a:off x="6581795" y="4225185"/>
            <a:ext cx="602095" cy="602095"/>
          </a:xfrm>
          <a:prstGeom prst="rect">
            <a:avLst/>
          </a:prstGeom>
        </p:spPr>
      </p:pic>
      <p:sp>
        <p:nvSpPr>
          <p:cNvPr id="40" name="TextBox 11">
            <a:extLst>
              <a:ext uri="{FF2B5EF4-FFF2-40B4-BE49-F238E27FC236}">
                <a16:creationId xmlns:a16="http://schemas.microsoft.com/office/drawing/2014/main" id="{7C37FA83-591A-1CA4-447D-DA0BF0F6BA30}"/>
              </a:ext>
            </a:extLst>
          </p:cNvPr>
          <p:cNvSpPr txBox="1"/>
          <p:nvPr/>
        </p:nvSpPr>
        <p:spPr>
          <a:xfrm>
            <a:off x="6720226" y="4373765"/>
            <a:ext cx="354486" cy="306329"/>
          </a:xfrm>
          <a:prstGeom prst="rect">
            <a:avLst/>
          </a:prstGeom>
        </p:spPr>
        <p:txBody>
          <a:bodyPr lIns="0" tIns="0" rIns="0" bIns="0" rtlCol="0" anchor="ctr"/>
          <a:lstStyle/>
          <a:p>
            <a:pPr lvl="0" algn="ctr">
              <a:lnSpc>
                <a:spcPct val="106240"/>
              </a:lnSpc>
            </a:pPr>
            <a:r>
              <a:rPr lang="en-US" sz="1500" b="1" i="0" u="none" strike="noStrike" dirty="0">
                <a:solidFill>
                  <a:srgbClr val="343434"/>
                </a:solidFill>
                <a:latin typeface="210 MGothic 070"/>
              </a:rPr>
              <a:t>01</a:t>
            </a:r>
          </a:p>
        </p:txBody>
      </p:sp>
      <p:pic>
        <p:nvPicPr>
          <p:cNvPr id="41" name="Picture 10">
            <a:extLst>
              <a:ext uri="{FF2B5EF4-FFF2-40B4-BE49-F238E27FC236}">
                <a16:creationId xmlns:a16="http://schemas.microsoft.com/office/drawing/2014/main" id="{B584A20E-85CA-85EE-786B-F568C0535693}"/>
              </a:ext>
            </a:extLst>
          </p:cNvPr>
          <p:cNvPicPr>
            <a:picLocks noChangeAspect="1"/>
          </p:cNvPicPr>
          <p:nvPr/>
        </p:nvPicPr>
        <p:blipFill>
          <a:blip r:embed="rId7"/>
          <a:stretch>
            <a:fillRect/>
          </a:stretch>
        </p:blipFill>
        <p:spPr>
          <a:xfrm>
            <a:off x="7169590" y="4711323"/>
            <a:ext cx="602095" cy="602095"/>
          </a:xfrm>
          <a:prstGeom prst="rect">
            <a:avLst/>
          </a:prstGeom>
        </p:spPr>
      </p:pic>
      <p:pic>
        <p:nvPicPr>
          <p:cNvPr id="42" name="Picture 10">
            <a:extLst>
              <a:ext uri="{FF2B5EF4-FFF2-40B4-BE49-F238E27FC236}">
                <a16:creationId xmlns:a16="http://schemas.microsoft.com/office/drawing/2014/main" id="{45A6D279-7448-B2E3-5752-FF26EB86CFA1}"/>
              </a:ext>
            </a:extLst>
          </p:cNvPr>
          <p:cNvPicPr>
            <a:picLocks noChangeAspect="1"/>
          </p:cNvPicPr>
          <p:nvPr/>
        </p:nvPicPr>
        <p:blipFill>
          <a:blip r:embed="rId7"/>
          <a:stretch>
            <a:fillRect/>
          </a:stretch>
        </p:blipFill>
        <p:spPr>
          <a:xfrm>
            <a:off x="7297613" y="6395142"/>
            <a:ext cx="602095" cy="602095"/>
          </a:xfrm>
          <a:prstGeom prst="rect">
            <a:avLst/>
          </a:prstGeom>
        </p:spPr>
      </p:pic>
      <p:pic>
        <p:nvPicPr>
          <p:cNvPr id="43" name="Picture 10">
            <a:extLst>
              <a:ext uri="{FF2B5EF4-FFF2-40B4-BE49-F238E27FC236}">
                <a16:creationId xmlns:a16="http://schemas.microsoft.com/office/drawing/2014/main" id="{5C17596C-7E5D-F550-EBAE-F638B98165CD}"/>
              </a:ext>
            </a:extLst>
          </p:cNvPr>
          <p:cNvPicPr>
            <a:picLocks noChangeAspect="1"/>
          </p:cNvPicPr>
          <p:nvPr/>
        </p:nvPicPr>
        <p:blipFill>
          <a:blip r:embed="rId7"/>
          <a:stretch>
            <a:fillRect/>
          </a:stretch>
        </p:blipFill>
        <p:spPr>
          <a:xfrm>
            <a:off x="3474600" y="7675243"/>
            <a:ext cx="602095" cy="602095"/>
          </a:xfrm>
          <a:prstGeom prst="rect">
            <a:avLst/>
          </a:prstGeom>
        </p:spPr>
      </p:pic>
      <p:pic>
        <p:nvPicPr>
          <p:cNvPr id="44" name="Picture 10">
            <a:extLst>
              <a:ext uri="{FF2B5EF4-FFF2-40B4-BE49-F238E27FC236}">
                <a16:creationId xmlns:a16="http://schemas.microsoft.com/office/drawing/2014/main" id="{8F4A19A3-3881-8959-5AFB-2474FE41026D}"/>
              </a:ext>
            </a:extLst>
          </p:cNvPr>
          <p:cNvPicPr>
            <a:picLocks noChangeAspect="1"/>
          </p:cNvPicPr>
          <p:nvPr/>
        </p:nvPicPr>
        <p:blipFill>
          <a:blip r:embed="rId7"/>
          <a:stretch>
            <a:fillRect/>
          </a:stretch>
        </p:blipFill>
        <p:spPr>
          <a:xfrm>
            <a:off x="7165743" y="7643242"/>
            <a:ext cx="602095" cy="602095"/>
          </a:xfrm>
          <a:prstGeom prst="rect">
            <a:avLst/>
          </a:prstGeom>
        </p:spPr>
      </p:pic>
      <p:sp>
        <p:nvSpPr>
          <p:cNvPr id="45" name="TextBox 11">
            <a:extLst>
              <a:ext uri="{FF2B5EF4-FFF2-40B4-BE49-F238E27FC236}">
                <a16:creationId xmlns:a16="http://schemas.microsoft.com/office/drawing/2014/main" id="{107F08A1-241E-3B32-4E46-43CEEBDBAF76}"/>
              </a:ext>
            </a:extLst>
          </p:cNvPr>
          <p:cNvSpPr txBox="1"/>
          <p:nvPr/>
        </p:nvSpPr>
        <p:spPr>
          <a:xfrm>
            <a:off x="7293395" y="4838253"/>
            <a:ext cx="354486" cy="306329"/>
          </a:xfrm>
          <a:prstGeom prst="rect">
            <a:avLst/>
          </a:prstGeom>
        </p:spPr>
        <p:txBody>
          <a:bodyPr lIns="0" tIns="0" rIns="0" bIns="0" rtlCol="0" anchor="ctr"/>
          <a:lstStyle/>
          <a:p>
            <a:pPr lvl="0" algn="ctr">
              <a:lnSpc>
                <a:spcPct val="106240"/>
              </a:lnSpc>
            </a:pPr>
            <a:r>
              <a:rPr lang="en-US" sz="1500" b="1" i="0" u="none" strike="noStrike" dirty="0">
                <a:solidFill>
                  <a:srgbClr val="343434"/>
                </a:solidFill>
                <a:latin typeface="210 MGothic 070"/>
              </a:rPr>
              <a:t>02</a:t>
            </a:r>
          </a:p>
        </p:txBody>
      </p:sp>
      <p:sp>
        <p:nvSpPr>
          <p:cNvPr id="46" name="TextBox 11">
            <a:extLst>
              <a:ext uri="{FF2B5EF4-FFF2-40B4-BE49-F238E27FC236}">
                <a16:creationId xmlns:a16="http://schemas.microsoft.com/office/drawing/2014/main" id="{F5C53A6B-29EE-20D8-4B01-138752CCFD11}"/>
              </a:ext>
            </a:extLst>
          </p:cNvPr>
          <p:cNvSpPr txBox="1"/>
          <p:nvPr/>
        </p:nvSpPr>
        <p:spPr>
          <a:xfrm>
            <a:off x="7431981" y="6505201"/>
            <a:ext cx="354486" cy="306329"/>
          </a:xfrm>
          <a:prstGeom prst="rect">
            <a:avLst/>
          </a:prstGeom>
        </p:spPr>
        <p:txBody>
          <a:bodyPr lIns="0" tIns="0" rIns="0" bIns="0" rtlCol="0" anchor="ctr"/>
          <a:lstStyle/>
          <a:p>
            <a:pPr lvl="0" algn="ctr">
              <a:lnSpc>
                <a:spcPct val="106240"/>
              </a:lnSpc>
            </a:pPr>
            <a:r>
              <a:rPr lang="en-US" sz="1500" b="1" i="0" u="none" strike="noStrike" dirty="0">
                <a:solidFill>
                  <a:srgbClr val="343434"/>
                </a:solidFill>
                <a:latin typeface="210 MGothic 070"/>
              </a:rPr>
              <a:t>03</a:t>
            </a:r>
          </a:p>
        </p:txBody>
      </p:sp>
      <p:sp>
        <p:nvSpPr>
          <p:cNvPr id="47" name="TextBox 11">
            <a:extLst>
              <a:ext uri="{FF2B5EF4-FFF2-40B4-BE49-F238E27FC236}">
                <a16:creationId xmlns:a16="http://schemas.microsoft.com/office/drawing/2014/main" id="{D8C48CE1-CE98-3EC8-93BE-638A756D0444}"/>
              </a:ext>
            </a:extLst>
          </p:cNvPr>
          <p:cNvSpPr txBox="1"/>
          <p:nvPr/>
        </p:nvSpPr>
        <p:spPr>
          <a:xfrm>
            <a:off x="3589416" y="7823125"/>
            <a:ext cx="354486" cy="306329"/>
          </a:xfrm>
          <a:prstGeom prst="rect">
            <a:avLst/>
          </a:prstGeom>
        </p:spPr>
        <p:txBody>
          <a:bodyPr lIns="0" tIns="0" rIns="0" bIns="0" rtlCol="0" anchor="ctr"/>
          <a:lstStyle/>
          <a:p>
            <a:pPr lvl="0" algn="ctr">
              <a:lnSpc>
                <a:spcPct val="106240"/>
              </a:lnSpc>
            </a:pPr>
            <a:r>
              <a:rPr lang="en-US" sz="1500" b="1" i="0" u="none" strike="noStrike" dirty="0">
                <a:solidFill>
                  <a:srgbClr val="343434"/>
                </a:solidFill>
                <a:latin typeface="210 MGothic 070"/>
              </a:rPr>
              <a:t>04</a:t>
            </a:r>
          </a:p>
        </p:txBody>
      </p:sp>
      <p:sp>
        <p:nvSpPr>
          <p:cNvPr id="48" name="TextBox 11">
            <a:extLst>
              <a:ext uri="{FF2B5EF4-FFF2-40B4-BE49-F238E27FC236}">
                <a16:creationId xmlns:a16="http://schemas.microsoft.com/office/drawing/2014/main" id="{F7A85C66-BD04-95B1-3F5E-378D1B494114}"/>
              </a:ext>
            </a:extLst>
          </p:cNvPr>
          <p:cNvSpPr txBox="1"/>
          <p:nvPr/>
        </p:nvSpPr>
        <p:spPr>
          <a:xfrm>
            <a:off x="7280559" y="7790634"/>
            <a:ext cx="354486" cy="306329"/>
          </a:xfrm>
          <a:prstGeom prst="rect">
            <a:avLst/>
          </a:prstGeom>
        </p:spPr>
        <p:txBody>
          <a:bodyPr lIns="0" tIns="0" rIns="0" bIns="0" rtlCol="0" anchor="ctr"/>
          <a:lstStyle/>
          <a:p>
            <a:pPr lvl="0" algn="ctr">
              <a:lnSpc>
                <a:spcPct val="106240"/>
              </a:lnSpc>
            </a:pPr>
            <a:r>
              <a:rPr lang="en-US" sz="1500" b="1" i="0" u="none" strike="noStrike" dirty="0">
                <a:solidFill>
                  <a:srgbClr val="343434"/>
                </a:solidFill>
                <a:latin typeface="210 MGothic 070"/>
              </a:rPr>
              <a:t>05</a:t>
            </a:r>
          </a:p>
        </p:txBody>
      </p:sp>
      <p:grpSp>
        <p:nvGrpSpPr>
          <p:cNvPr id="38" name="그룹 37">
            <a:extLst>
              <a:ext uri="{FF2B5EF4-FFF2-40B4-BE49-F238E27FC236}">
                <a16:creationId xmlns:a16="http://schemas.microsoft.com/office/drawing/2014/main" id="{057F18A0-0C63-AC12-8AFC-C8651E69B0B5}"/>
              </a:ext>
            </a:extLst>
          </p:cNvPr>
          <p:cNvGrpSpPr/>
          <p:nvPr/>
        </p:nvGrpSpPr>
        <p:grpSpPr>
          <a:xfrm>
            <a:off x="10759124" y="8338936"/>
            <a:ext cx="6997700" cy="908050"/>
            <a:chOff x="10818090" y="2413145"/>
            <a:chExt cx="6997700" cy="908050"/>
          </a:xfrm>
        </p:grpSpPr>
        <p:pic>
          <p:nvPicPr>
            <p:cNvPr id="49" name="Picture 9">
              <a:extLst>
                <a:ext uri="{FF2B5EF4-FFF2-40B4-BE49-F238E27FC236}">
                  <a16:creationId xmlns:a16="http://schemas.microsoft.com/office/drawing/2014/main" id="{6687D153-6E8A-3939-3E99-B1CF79E36216}"/>
                </a:ext>
              </a:extLst>
            </p:cNvPr>
            <p:cNvPicPr>
              <a:picLocks noChangeAspect="1"/>
            </p:cNvPicPr>
            <p:nvPr/>
          </p:nvPicPr>
          <p:blipFill>
            <a:blip r:embed="rId6"/>
            <a:stretch>
              <a:fillRect/>
            </a:stretch>
          </p:blipFill>
          <p:spPr>
            <a:xfrm>
              <a:off x="11668990" y="2895745"/>
              <a:ext cx="546100" cy="25400"/>
            </a:xfrm>
            <a:prstGeom prst="rect">
              <a:avLst/>
            </a:prstGeom>
          </p:spPr>
        </p:pic>
        <p:sp>
          <p:nvSpPr>
            <p:cNvPr id="51" name="TextBox 12">
              <a:extLst>
                <a:ext uri="{FF2B5EF4-FFF2-40B4-BE49-F238E27FC236}">
                  <a16:creationId xmlns:a16="http://schemas.microsoft.com/office/drawing/2014/main" id="{2A66E3A5-5434-AFD6-F86C-C1CCC5AD3FF1}"/>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[Cancel]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52" name="TextBox 13">
              <a:extLst>
                <a:ext uri="{FF2B5EF4-FFF2-40B4-BE49-F238E27FC236}">
                  <a16:creationId xmlns:a16="http://schemas.microsoft.com/office/drawing/2014/main" id="{513BFA9A-4D7C-ACAE-52F1-5F017370338B}"/>
                </a:ext>
              </a:extLst>
            </p:cNvPr>
            <p:cNvSpPr txBox="1"/>
            <p:nvPr/>
          </p:nvSpPr>
          <p:spPr>
            <a:xfrm>
              <a:off x="12519890" y="2728749"/>
              <a:ext cx="5295900" cy="584200"/>
            </a:xfrm>
            <a:prstGeom prst="rect">
              <a:avLst/>
            </a:prstGeom>
          </p:spPr>
          <p:txBody>
            <a:bodyPr lIns="0" tIns="0" rIns="0" bIns="0" rtlCol="0" anchor="ctr"/>
            <a:lstStyle/>
            <a:p>
              <a:pPr lvl="0" algn="l">
                <a:lnSpc>
                  <a:spcPct val="125329"/>
                </a:lnSpc>
              </a:pPr>
              <a:r>
                <a:rPr lang="en-US" altLang="ko-KR" sz="1600" b="0" i="0" u="none" strike="noStrike" dirty="0">
                  <a:solidFill>
                    <a:srgbClr val="343434">
                      <a:alpha val="76863"/>
                    </a:srgbClr>
                  </a:solidFill>
                  <a:ea typeface="Pretendard Light"/>
                </a:rPr>
                <a:t>Can</a:t>
              </a:r>
              <a:r>
                <a:rPr lang="en-US" altLang="ko-KR" sz="1600" dirty="0">
                  <a:solidFill>
                    <a:srgbClr val="343434">
                      <a:alpha val="76863"/>
                    </a:srgbClr>
                  </a:solidFill>
                  <a:ea typeface="Pretendard Light"/>
                </a:rPr>
                <a:t>cel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다시 메인 페이지로 넘어가게 된다</a:t>
              </a:r>
              <a:r>
                <a:rPr lang="en-US" altLang="ko-KR" sz="1600"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53" name="Picture 10">
              <a:extLst>
                <a:ext uri="{FF2B5EF4-FFF2-40B4-BE49-F238E27FC236}">
                  <a16:creationId xmlns:a16="http://schemas.microsoft.com/office/drawing/2014/main" id="{5A85B959-723C-57B3-5E8D-202652CAA5C7}"/>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54" name="TextBox 11">
              <a:extLst>
                <a:ext uri="{FF2B5EF4-FFF2-40B4-BE49-F238E27FC236}">
                  <a16:creationId xmlns:a16="http://schemas.microsoft.com/office/drawing/2014/main" id="{C2AFB870-D977-E246-196B-84B071455D76}"/>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05</a:t>
              </a:r>
            </a:p>
          </p:txBody>
        </p:sp>
      </p:grpSp>
      <p:grpSp>
        <p:nvGrpSpPr>
          <p:cNvPr id="55" name="그룹 54">
            <a:extLst>
              <a:ext uri="{FF2B5EF4-FFF2-40B4-BE49-F238E27FC236}">
                <a16:creationId xmlns:a16="http://schemas.microsoft.com/office/drawing/2014/main" id="{95096958-668E-0574-33A4-0CA3018E95AE}"/>
              </a:ext>
            </a:extLst>
          </p:cNvPr>
          <p:cNvGrpSpPr/>
          <p:nvPr/>
        </p:nvGrpSpPr>
        <p:grpSpPr>
          <a:xfrm>
            <a:off x="10764268" y="7377995"/>
            <a:ext cx="7026509" cy="933621"/>
            <a:chOff x="10818090" y="2465147"/>
            <a:chExt cx="7026509" cy="933621"/>
          </a:xfrm>
        </p:grpSpPr>
        <p:pic>
          <p:nvPicPr>
            <p:cNvPr id="56" name="Picture 9">
              <a:extLst>
                <a:ext uri="{FF2B5EF4-FFF2-40B4-BE49-F238E27FC236}">
                  <a16:creationId xmlns:a16="http://schemas.microsoft.com/office/drawing/2014/main" id="{43BEEEF6-138F-1DED-EB3E-266C77DA76DE}"/>
                </a:ext>
              </a:extLst>
            </p:cNvPr>
            <p:cNvPicPr>
              <a:picLocks noChangeAspect="1"/>
            </p:cNvPicPr>
            <p:nvPr/>
          </p:nvPicPr>
          <p:blipFill>
            <a:blip r:embed="rId6"/>
            <a:stretch>
              <a:fillRect/>
            </a:stretch>
          </p:blipFill>
          <p:spPr>
            <a:xfrm>
              <a:off x="11668990" y="2895745"/>
              <a:ext cx="546100" cy="25400"/>
            </a:xfrm>
            <a:prstGeom prst="rect">
              <a:avLst/>
            </a:prstGeom>
          </p:spPr>
        </p:pic>
        <p:sp>
          <p:nvSpPr>
            <p:cNvPr id="57" name="TextBox 12">
              <a:extLst>
                <a:ext uri="{FF2B5EF4-FFF2-40B4-BE49-F238E27FC236}">
                  <a16:creationId xmlns:a16="http://schemas.microsoft.com/office/drawing/2014/main" id="{2B44B31B-821C-0D0D-2D2B-3B1DDE99E33C}"/>
                </a:ext>
              </a:extLst>
            </p:cNvPr>
            <p:cNvSpPr txBox="1"/>
            <p:nvPr/>
          </p:nvSpPr>
          <p:spPr>
            <a:xfrm>
              <a:off x="12520023" y="2465147"/>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[Success]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58" name="TextBox 13">
              <a:extLst>
                <a:ext uri="{FF2B5EF4-FFF2-40B4-BE49-F238E27FC236}">
                  <a16:creationId xmlns:a16="http://schemas.microsoft.com/office/drawing/2014/main" id="{1AE4E9A4-4396-BDFB-20D6-162C3A2E13E9}"/>
                </a:ext>
              </a:extLst>
            </p:cNvPr>
            <p:cNvSpPr txBox="1"/>
            <p:nvPr/>
          </p:nvSpPr>
          <p:spPr>
            <a:xfrm>
              <a:off x="12548699" y="2814568"/>
              <a:ext cx="5295900" cy="584200"/>
            </a:xfrm>
            <a:prstGeom prst="rect">
              <a:avLst/>
            </a:prstGeom>
          </p:spPr>
          <p:txBody>
            <a:bodyPr lIns="0" tIns="0" rIns="0" bIns="0" rtlCol="0" anchor="ctr"/>
            <a:lstStyle/>
            <a:p>
              <a:pPr lvl="0" algn="l">
                <a:lnSpc>
                  <a:spcPct val="125329"/>
                </a:lnSpc>
              </a:pPr>
              <a:r>
                <a:rPr lang="en-US" altLang="ko-KR" sz="1600" spc="-100" dirty="0">
                  <a:solidFill>
                    <a:srgbClr val="343434"/>
                  </a:solidFill>
                  <a:ea typeface="210 MGothic 060"/>
                </a:rPr>
                <a:t>Success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회원 가입이 성공하였다는 </a:t>
              </a:r>
              <a:r>
                <a:rPr lang="en-US" altLang="ko-KR" sz="1600" dirty="0">
                  <a:solidFill>
                    <a:srgbClr val="343434">
                      <a:alpha val="76863"/>
                    </a:srgbClr>
                  </a:solidFill>
                  <a:ea typeface="Pretendard Light"/>
                </a:rPr>
                <a:t>MSG</a:t>
              </a:r>
              <a:r>
                <a:rPr lang="ko-KR" altLang="en-US" sz="1600" dirty="0">
                  <a:solidFill>
                    <a:srgbClr val="343434">
                      <a:alpha val="76863"/>
                    </a:srgbClr>
                  </a:solidFill>
                  <a:ea typeface="Pretendard Light"/>
                </a:rPr>
                <a:t>박스로 나타내고 로그인 페이지로 넘어가게 된다</a:t>
              </a:r>
              <a:r>
                <a:rPr lang="en-US" altLang="ko-KR" sz="1600"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59" name="Picture 10">
              <a:extLst>
                <a:ext uri="{FF2B5EF4-FFF2-40B4-BE49-F238E27FC236}">
                  <a16:creationId xmlns:a16="http://schemas.microsoft.com/office/drawing/2014/main" id="{0ECECFF8-10C0-E8CD-6D4C-1BB8C7E54016}"/>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60" name="TextBox 11">
              <a:extLst>
                <a:ext uri="{FF2B5EF4-FFF2-40B4-BE49-F238E27FC236}">
                  <a16:creationId xmlns:a16="http://schemas.microsoft.com/office/drawing/2014/main" id="{E566DD96-C024-B465-1E7D-E10CA28ECB38}"/>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a:t>
              </a:r>
              <a:r>
                <a:rPr lang="en-US" sz="2100" b="1" dirty="0">
                  <a:solidFill>
                    <a:srgbClr val="343434"/>
                  </a:solidFill>
                  <a:latin typeface="210 MGothic 070"/>
                </a:rPr>
                <a:t>4</a:t>
              </a:r>
              <a:endParaRPr lang="en-US" sz="2100" b="1" i="0" u="none" strike="noStrike" dirty="0">
                <a:solidFill>
                  <a:srgbClr val="343434"/>
                </a:solidFill>
                <a:latin typeface="210 MGothic 070"/>
              </a:endParaRPr>
            </a:p>
          </p:txBody>
        </p:sp>
      </p:grpSp>
      <p:grpSp>
        <p:nvGrpSpPr>
          <p:cNvPr id="61" name="그룹 60">
            <a:extLst>
              <a:ext uri="{FF2B5EF4-FFF2-40B4-BE49-F238E27FC236}">
                <a16:creationId xmlns:a16="http://schemas.microsoft.com/office/drawing/2014/main" id="{9F6619CD-D072-64C9-EB64-3BBBA7E64F0D}"/>
              </a:ext>
            </a:extLst>
          </p:cNvPr>
          <p:cNvGrpSpPr/>
          <p:nvPr/>
        </p:nvGrpSpPr>
        <p:grpSpPr>
          <a:xfrm>
            <a:off x="14496582" y="625046"/>
            <a:ext cx="6986312" cy="1093119"/>
            <a:chOff x="977899" y="9309100"/>
            <a:chExt cx="7340600" cy="1093119"/>
          </a:xfrm>
        </p:grpSpPr>
        <p:sp>
          <p:nvSpPr>
            <p:cNvPr id="62" name="TextBox 3">
              <a:extLst>
                <a:ext uri="{FF2B5EF4-FFF2-40B4-BE49-F238E27FC236}">
                  <a16:creationId xmlns:a16="http://schemas.microsoft.com/office/drawing/2014/main" id="{137B0538-4F57-392F-812C-6DA04E2F72E2}"/>
                </a:ext>
              </a:extLst>
            </p:cNvPr>
            <p:cNvSpPr txBox="1"/>
            <p:nvPr/>
          </p:nvSpPr>
          <p:spPr>
            <a:xfrm rot="-21600000">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63" name="그래픽 62" descr="한 경로로 두 개 핀 보내기 단색으로 채워진">
              <a:extLst>
                <a:ext uri="{FF2B5EF4-FFF2-40B4-BE49-F238E27FC236}">
                  <a16:creationId xmlns:a16="http://schemas.microsoft.com/office/drawing/2014/main" id="{385797F6-C44D-ABE4-8CB4-AAC71175DA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57600" y="9309100"/>
              <a:ext cx="914400" cy="914400"/>
            </a:xfrm>
            <a:prstGeom prst="rect">
              <a:avLst/>
            </a:prstGeom>
          </p:spPr>
        </p:pic>
      </p:grpSp>
      <p:pic>
        <p:nvPicPr>
          <p:cNvPr id="64" name="그래픽 63" descr="사용자 단색으로 채워진">
            <a:extLst>
              <a:ext uri="{FF2B5EF4-FFF2-40B4-BE49-F238E27FC236}">
                <a16:creationId xmlns:a16="http://schemas.microsoft.com/office/drawing/2014/main" id="{CD055817-73D4-990C-E533-74B0A1D9FF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66308" y="1764939"/>
            <a:ext cx="909532" cy="909532"/>
          </a:xfrm>
          <a:prstGeom prst="rect">
            <a:avLst/>
          </a:prstGeom>
        </p:spPr>
      </p:pic>
      <p:pic>
        <p:nvPicPr>
          <p:cNvPr id="65" name="그래픽 64" descr="장난감 기차 단색으로 채워진">
            <a:extLst>
              <a:ext uri="{FF2B5EF4-FFF2-40B4-BE49-F238E27FC236}">
                <a16:creationId xmlns:a16="http://schemas.microsoft.com/office/drawing/2014/main" id="{69BFF12C-A1B7-3DCC-6D91-900A1AFF29D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4354" y="9479785"/>
            <a:ext cx="819146" cy="819146"/>
          </a:xfrm>
          <a:prstGeom prst="rect">
            <a:avLst/>
          </a:prstGeom>
        </p:spPr>
      </p:pic>
    </p:spTree>
    <p:extLst>
      <p:ext uri="{BB962C8B-B14F-4D97-AF65-F5344CB8AC3E}">
        <p14:creationId xmlns:p14="http://schemas.microsoft.com/office/powerpoint/2010/main" val="3703510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73F62-267E-E149-CD1A-3633ABAD745C}"/>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1D260EE-44E7-77CC-1924-D3ACD22C2C20}"/>
              </a:ext>
            </a:extLst>
          </p:cNvPr>
          <p:cNvPicPr>
            <a:picLocks noChangeAspect="1"/>
          </p:cNvPicPr>
          <p:nvPr/>
        </p:nvPicPr>
        <p:blipFill>
          <a:blip r:embed="rId2"/>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BF22A82F-1985-0630-26B7-26C70D12627C}"/>
              </a:ext>
            </a:extLst>
          </p:cNvPr>
          <p:cNvPicPr>
            <a:picLocks noChangeAspect="1"/>
          </p:cNvPicPr>
          <p:nvPr/>
        </p:nvPicPr>
        <p:blipFill>
          <a:blip r:embed="rId3"/>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D5AC0C1E-9A14-EDA0-5139-93F763770948}"/>
              </a:ext>
            </a:extLst>
          </p:cNvPr>
          <p:cNvPicPr>
            <a:picLocks noChangeAspect="1"/>
          </p:cNvPicPr>
          <p:nvPr/>
        </p:nvPicPr>
        <p:blipFill>
          <a:blip r:embed="rId4"/>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D20BF9B8-74BD-5C1A-41D8-B11404E23946}"/>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04</a:t>
            </a:r>
          </a:p>
        </p:txBody>
      </p:sp>
      <p:sp>
        <p:nvSpPr>
          <p:cNvPr id="7" name="TextBox 7">
            <a:extLst>
              <a:ext uri="{FF2B5EF4-FFF2-40B4-BE49-F238E27FC236}">
                <a16:creationId xmlns:a16="http://schemas.microsoft.com/office/drawing/2014/main" id="{E327AFFF-8CDA-C4C1-B6BB-89536B50BE30}"/>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 </a:t>
            </a:r>
            <a:r>
              <a:rPr lang="ko-KR" altLang="en-US" sz="5100" b="0" i="0" u="none" strike="noStrike" dirty="0">
                <a:solidFill>
                  <a:srgbClr val="343434"/>
                </a:solidFill>
                <a:ea typeface="Pretendard Medium"/>
              </a:rPr>
              <a:t>스토리보드</a:t>
            </a:r>
            <a:endParaRPr lang="ko-KR" sz="5100" b="0" i="0" u="none" strike="noStrike" dirty="0">
              <a:solidFill>
                <a:srgbClr val="343434"/>
              </a:solidFill>
              <a:ea typeface="Pretendard Medium"/>
            </a:endParaRPr>
          </a:p>
        </p:txBody>
      </p:sp>
      <p:pic>
        <p:nvPicPr>
          <p:cNvPr id="29" name="Picture 29">
            <a:extLst>
              <a:ext uri="{FF2B5EF4-FFF2-40B4-BE49-F238E27FC236}">
                <a16:creationId xmlns:a16="http://schemas.microsoft.com/office/drawing/2014/main" id="{4E9D778E-51D9-F6FF-585B-46B1B024D3E5}"/>
              </a:ext>
            </a:extLst>
          </p:cNvPr>
          <p:cNvPicPr>
            <a:picLocks noChangeAspect="1"/>
          </p:cNvPicPr>
          <p:nvPr/>
        </p:nvPicPr>
        <p:blipFill>
          <a:blip r:embed="rId5"/>
          <a:stretch>
            <a:fillRect/>
          </a:stretch>
        </p:blipFill>
        <p:spPr>
          <a:xfrm>
            <a:off x="1840345" y="9467850"/>
            <a:ext cx="16433800" cy="800100"/>
          </a:xfrm>
          <a:prstGeom prst="rect">
            <a:avLst/>
          </a:prstGeom>
        </p:spPr>
      </p:pic>
      <p:sp>
        <p:nvSpPr>
          <p:cNvPr id="30" name="TextBox 30">
            <a:extLst>
              <a:ext uri="{FF2B5EF4-FFF2-40B4-BE49-F238E27FC236}">
                <a16:creationId xmlns:a16="http://schemas.microsoft.com/office/drawing/2014/main" id="{7DB5A73F-E534-C5AC-0004-66202C05C9A7}"/>
              </a:ext>
            </a:extLst>
          </p:cNvPr>
          <p:cNvSpPr txBox="1"/>
          <p:nvPr/>
        </p:nvSpPr>
        <p:spPr>
          <a:xfrm>
            <a:off x="3429000" y="9615343"/>
            <a:ext cx="12395200" cy="393700"/>
          </a:xfrm>
          <a:prstGeom prst="rect">
            <a:avLst/>
          </a:prstGeom>
        </p:spPr>
        <p:txBody>
          <a:bodyPr lIns="0" tIns="0" rIns="0" bIns="0" rtlCol="0" anchor="ctr"/>
          <a:lstStyle/>
          <a:p>
            <a:pPr lvl="0" algn="ctr">
              <a:lnSpc>
                <a:spcPct val="106240"/>
              </a:lnSpc>
            </a:pPr>
            <a:r>
              <a:rPr lang="en-US" altLang="ko-KR" sz="3600" dirty="0">
                <a:solidFill>
                  <a:schemeClr val="bg1"/>
                </a:solidFill>
                <a:latin typeface="Pretendard Regular" panose="020B0600000101010101" charset="-127"/>
                <a:ea typeface="Pretendard Regular" panose="020B0600000101010101" charset="-127"/>
              </a:rPr>
              <a:t>Login</a:t>
            </a:r>
            <a:endParaRPr lang="en-US" sz="3600" b="0" i="0" u="none" strike="noStrike" spc="-100" dirty="0">
              <a:solidFill>
                <a:srgbClr val="FCFCFC"/>
              </a:solidFill>
              <a:latin typeface="Pretendard Regular" panose="020B0600000101010101" charset="-127"/>
              <a:ea typeface="Pretendard Regular" panose="020B0600000101010101" charset="-127"/>
            </a:endParaRPr>
          </a:p>
        </p:txBody>
      </p:sp>
      <p:grpSp>
        <p:nvGrpSpPr>
          <p:cNvPr id="49" name="그룹 48">
            <a:extLst>
              <a:ext uri="{FF2B5EF4-FFF2-40B4-BE49-F238E27FC236}">
                <a16:creationId xmlns:a16="http://schemas.microsoft.com/office/drawing/2014/main" id="{B7EFB715-5341-D345-1F09-E0BD13B0F948}"/>
              </a:ext>
            </a:extLst>
          </p:cNvPr>
          <p:cNvGrpSpPr/>
          <p:nvPr/>
        </p:nvGrpSpPr>
        <p:grpSpPr>
          <a:xfrm>
            <a:off x="10874165" y="2144352"/>
            <a:ext cx="6997700" cy="1041400"/>
            <a:chOff x="10818090" y="2413145"/>
            <a:chExt cx="6997700" cy="1041400"/>
          </a:xfrm>
        </p:grpSpPr>
        <p:pic>
          <p:nvPicPr>
            <p:cNvPr id="9" name="Picture 9">
              <a:extLst>
                <a:ext uri="{FF2B5EF4-FFF2-40B4-BE49-F238E27FC236}">
                  <a16:creationId xmlns:a16="http://schemas.microsoft.com/office/drawing/2014/main" id="{96E24026-1434-D44E-4BBC-E5BF77A4F335}"/>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2" name="TextBox 12">
              <a:extLst>
                <a:ext uri="{FF2B5EF4-FFF2-40B4-BE49-F238E27FC236}">
                  <a16:creationId xmlns:a16="http://schemas.microsoft.com/office/drawing/2014/main" id="{C4A9E282-46C8-F589-85A4-E3B15AAEE48D}"/>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[Sign Up]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13" name="TextBox 13">
              <a:extLst>
                <a:ext uri="{FF2B5EF4-FFF2-40B4-BE49-F238E27FC236}">
                  <a16:creationId xmlns:a16="http://schemas.microsoft.com/office/drawing/2014/main" id="{12FCDDAE-22FB-DEDA-808F-0DB84C8F0889}"/>
                </a:ext>
              </a:extLst>
            </p:cNvPr>
            <p:cNvSpPr txBox="1"/>
            <p:nvPr/>
          </p:nvSpPr>
          <p:spPr>
            <a:xfrm>
              <a:off x="12519890" y="2870345"/>
              <a:ext cx="5295900" cy="584200"/>
            </a:xfrm>
            <a:prstGeom prst="rect">
              <a:avLst/>
            </a:prstGeom>
          </p:spPr>
          <p:txBody>
            <a:bodyPr lIns="0" tIns="0" rIns="0" bIns="0" rtlCol="0" anchor="ctr"/>
            <a:lstStyle/>
            <a:p>
              <a:pPr lvl="0" algn="l">
                <a:lnSpc>
                  <a:spcPct val="125329"/>
                </a:lnSpc>
              </a:pPr>
              <a:r>
                <a:rPr lang="en-US" altLang="ko-KR" sz="1600" dirty="0">
                  <a:solidFill>
                    <a:srgbClr val="343434">
                      <a:alpha val="76863"/>
                    </a:srgbClr>
                  </a:solidFill>
                  <a:ea typeface="Pretendard Light"/>
                </a:rPr>
                <a:t>Sign Up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회원가입 페이지로 넘어간다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10" name="Picture 10">
              <a:extLst>
                <a:ext uri="{FF2B5EF4-FFF2-40B4-BE49-F238E27FC236}">
                  <a16:creationId xmlns:a16="http://schemas.microsoft.com/office/drawing/2014/main" id="{D10DA3F7-A8CD-E56D-3F23-E09B0C7B0A58}"/>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11" name="TextBox 11">
              <a:extLst>
                <a:ext uri="{FF2B5EF4-FFF2-40B4-BE49-F238E27FC236}">
                  <a16:creationId xmlns:a16="http://schemas.microsoft.com/office/drawing/2014/main" id="{E9B9AD6F-4F7F-301C-DB99-F00BEA973F02}"/>
                </a:ext>
              </a:extLst>
            </p:cNvPr>
            <p:cNvSpPr txBox="1"/>
            <p:nvPr/>
          </p:nvSpPr>
          <p:spPr>
            <a:xfrm>
              <a:off x="10913633" y="2768745"/>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01</a:t>
              </a:r>
            </a:p>
          </p:txBody>
        </p:sp>
      </p:grpSp>
      <p:sp>
        <p:nvSpPr>
          <p:cNvPr id="38" name="직사각형 37">
            <a:extLst>
              <a:ext uri="{FF2B5EF4-FFF2-40B4-BE49-F238E27FC236}">
                <a16:creationId xmlns:a16="http://schemas.microsoft.com/office/drawing/2014/main" id="{9D7D4D34-E182-7089-4D5B-09C9BDDF6DC5}"/>
              </a:ext>
            </a:extLst>
          </p:cNvPr>
          <p:cNvSpPr/>
          <p:nvPr/>
        </p:nvSpPr>
        <p:spPr>
          <a:xfrm>
            <a:off x="787400" y="1667098"/>
            <a:ext cx="9746094" cy="7073900"/>
          </a:xfrm>
          <a:prstGeom prst="rect">
            <a:avLst/>
          </a:prstGeom>
          <a:blipFill>
            <a:blip r:embed="rId8"/>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a:extLst>
              <a:ext uri="{FF2B5EF4-FFF2-40B4-BE49-F238E27FC236}">
                <a16:creationId xmlns:a16="http://schemas.microsoft.com/office/drawing/2014/main" id="{61B7A150-6306-A903-F440-EE79D36F9B05}"/>
              </a:ext>
            </a:extLst>
          </p:cNvPr>
          <p:cNvGrpSpPr/>
          <p:nvPr/>
        </p:nvGrpSpPr>
        <p:grpSpPr>
          <a:xfrm>
            <a:off x="10877550" y="3359652"/>
            <a:ext cx="6997700" cy="1041400"/>
            <a:chOff x="10818090" y="2413145"/>
            <a:chExt cx="6997700" cy="1041400"/>
          </a:xfrm>
        </p:grpSpPr>
        <p:pic>
          <p:nvPicPr>
            <p:cNvPr id="51" name="Picture 9">
              <a:extLst>
                <a:ext uri="{FF2B5EF4-FFF2-40B4-BE49-F238E27FC236}">
                  <a16:creationId xmlns:a16="http://schemas.microsoft.com/office/drawing/2014/main" id="{E874B384-C518-EB84-4DB7-2F4C50757BC1}"/>
                </a:ext>
              </a:extLst>
            </p:cNvPr>
            <p:cNvPicPr>
              <a:picLocks noChangeAspect="1"/>
            </p:cNvPicPr>
            <p:nvPr/>
          </p:nvPicPr>
          <p:blipFill>
            <a:blip r:embed="rId6"/>
            <a:stretch>
              <a:fillRect/>
            </a:stretch>
          </p:blipFill>
          <p:spPr>
            <a:xfrm>
              <a:off x="11668990" y="2895745"/>
              <a:ext cx="546100" cy="25400"/>
            </a:xfrm>
            <a:prstGeom prst="rect">
              <a:avLst/>
            </a:prstGeom>
          </p:spPr>
        </p:pic>
        <p:sp>
          <p:nvSpPr>
            <p:cNvPr id="52" name="TextBox 12">
              <a:extLst>
                <a:ext uri="{FF2B5EF4-FFF2-40B4-BE49-F238E27FC236}">
                  <a16:creationId xmlns:a16="http://schemas.microsoft.com/office/drawing/2014/main" id="{AB184343-E9F3-B7A4-FF4A-BDD3001E9193}"/>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[Cancel]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53" name="TextBox 13">
              <a:extLst>
                <a:ext uri="{FF2B5EF4-FFF2-40B4-BE49-F238E27FC236}">
                  <a16:creationId xmlns:a16="http://schemas.microsoft.com/office/drawing/2014/main" id="{65B3CD04-5B53-C6D8-99A2-ECE481D7972A}"/>
                </a:ext>
              </a:extLst>
            </p:cNvPr>
            <p:cNvSpPr txBox="1"/>
            <p:nvPr/>
          </p:nvSpPr>
          <p:spPr>
            <a:xfrm>
              <a:off x="12519890" y="2870345"/>
              <a:ext cx="5295900" cy="584200"/>
            </a:xfrm>
            <a:prstGeom prst="rect">
              <a:avLst/>
            </a:prstGeom>
          </p:spPr>
          <p:txBody>
            <a:bodyPr lIns="0" tIns="0" rIns="0" bIns="0" rtlCol="0" anchor="ctr"/>
            <a:lstStyle/>
            <a:p>
              <a:pPr lvl="0" algn="l">
                <a:lnSpc>
                  <a:spcPct val="125329"/>
                </a:lnSpc>
              </a:pPr>
              <a:r>
                <a:rPr lang="en-US" altLang="ko-KR" sz="1600" b="0" i="0" u="none" strike="noStrike" dirty="0">
                  <a:solidFill>
                    <a:srgbClr val="343434">
                      <a:alpha val="76863"/>
                    </a:srgbClr>
                  </a:solidFill>
                  <a:ea typeface="Pretendard Light"/>
                </a:rPr>
                <a:t>Can</a:t>
              </a:r>
              <a:r>
                <a:rPr lang="en-US" altLang="ko-KR" sz="1600" dirty="0">
                  <a:solidFill>
                    <a:srgbClr val="343434">
                      <a:alpha val="76863"/>
                    </a:srgbClr>
                  </a:solidFill>
                  <a:ea typeface="Pretendard Light"/>
                </a:rPr>
                <a:t>cel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다시 메인 페이지로 넘어가게 된다</a:t>
              </a:r>
              <a:r>
                <a:rPr lang="en-US" altLang="ko-KR" sz="1600"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54" name="Picture 10">
              <a:extLst>
                <a:ext uri="{FF2B5EF4-FFF2-40B4-BE49-F238E27FC236}">
                  <a16:creationId xmlns:a16="http://schemas.microsoft.com/office/drawing/2014/main" id="{977806F3-10A2-9DAA-BB2F-0598717F5736}"/>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55" name="TextBox 11">
              <a:extLst>
                <a:ext uri="{FF2B5EF4-FFF2-40B4-BE49-F238E27FC236}">
                  <a16:creationId xmlns:a16="http://schemas.microsoft.com/office/drawing/2014/main" id="{33A9DD93-0316-2D9F-2E57-A74922D56229}"/>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02</a:t>
              </a:r>
            </a:p>
          </p:txBody>
        </p:sp>
      </p:grpSp>
      <p:pic>
        <p:nvPicPr>
          <p:cNvPr id="58" name="Picture 10">
            <a:extLst>
              <a:ext uri="{FF2B5EF4-FFF2-40B4-BE49-F238E27FC236}">
                <a16:creationId xmlns:a16="http://schemas.microsoft.com/office/drawing/2014/main" id="{F4863855-E274-D375-542B-5BB50E0F896B}"/>
              </a:ext>
            </a:extLst>
          </p:cNvPr>
          <p:cNvPicPr>
            <a:picLocks noChangeAspect="1"/>
          </p:cNvPicPr>
          <p:nvPr/>
        </p:nvPicPr>
        <p:blipFill>
          <a:blip r:embed="rId7"/>
          <a:stretch>
            <a:fillRect/>
          </a:stretch>
        </p:blipFill>
        <p:spPr>
          <a:xfrm>
            <a:off x="3810000" y="6994800"/>
            <a:ext cx="639848" cy="639848"/>
          </a:xfrm>
          <a:prstGeom prst="rect">
            <a:avLst/>
          </a:prstGeom>
        </p:spPr>
      </p:pic>
      <p:sp>
        <p:nvSpPr>
          <p:cNvPr id="59" name="TextBox 11">
            <a:extLst>
              <a:ext uri="{FF2B5EF4-FFF2-40B4-BE49-F238E27FC236}">
                <a16:creationId xmlns:a16="http://schemas.microsoft.com/office/drawing/2014/main" id="{46652391-9E8D-3C5B-ACE6-3F9A424830CF}"/>
              </a:ext>
            </a:extLst>
          </p:cNvPr>
          <p:cNvSpPr txBox="1"/>
          <p:nvPr/>
        </p:nvSpPr>
        <p:spPr>
          <a:xfrm>
            <a:off x="3928729" y="7151954"/>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01</a:t>
            </a:r>
          </a:p>
        </p:txBody>
      </p:sp>
      <p:pic>
        <p:nvPicPr>
          <p:cNvPr id="60" name="Picture 10">
            <a:extLst>
              <a:ext uri="{FF2B5EF4-FFF2-40B4-BE49-F238E27FC236}">
                <a16:creationId xmlns:a16="http://schemas.microsoft.com/office/drawing/2014/main" id="{81FF94EF-93BA-E778-8E1D-449E1360183A}"/>
              </a:ext>
            </a:extLst>
          </p:cNvPr>
          <p:cNvPicPr>
            <a:picLocks noChangeAspect="1"/>
          </p:cNvPicPr>
          <p:nvPr/>
        </p:nvPicPr>
        <p:blipFill>
          <a:blip r:embed="rId7"/>
          <a:stretch>
            <a:fillRect/>
          </a:stretch>
        </p:blipFill>
        <p:spPr>
          <a:xfrm>
            <a:off x="5765116" y="6997505"/>
            <a:ext cx="639848" cy="639848"/>
          </a:xfrm>
          <a:prstGeom prst="rect">
            <a:avLst/>
          </a:prstGeom>
        </p:spPr>
      </p:pic>
      <p:sp>
        <p:nvSpPr>
          <p:cNvPr id="61" name="TextBox 11">
            <a:extLst>
              <a:ext uri="{FF2B5EF4-FFF2-40B4-BE49-F238E27FC236}">
                <a16:creationId xmlns:a16="http://schemas.microsoft.com/office/drawing/2014/main" id="{07E44ECD-AFBB-CFD1-A810-6464DEDFBE11}"/>
              </a:ext>
            </a:extLst>
          </p:cNvPr>
          <p:cNvSpPr txBox="1"/>
          <p:nvPr/>
        </p:nvSpPr>
        <p:spPr>
          <a:xfrm>
            <a:off x="5883420" y="7151955"/>
            <a:ext cx="402389" cy="325537"/>
          </a:xfrm>
          <a:prstGeom prst="rect">
            <a:avLst/>
          </a:prstGeom>
        </p:spPr>
        <p:txBody>
          <a:bodyPr lIns="0" tIns="0" rIns="0" bIns="0" rtlCol="0" anchor="ctr"/>
          <a:lstStyle/>
          <a:p>
            <a:pPr lvl="0" algn="ctr">
              <a:lnSpc>
                <a:spcPct val="106240"/>
              </a:lnSpc>
            </a:pPr>
            <a:r>
              <a:rPr lang="en-US" b="1" dirty="0">
                <a:solidFill>
                  <a:srgbClr val="343434"/>
                </a:solidFill>
                <a:latin typeface="210 MGothic 070"/>
              </a:rPr>
              <a:t>02</a:t>
            </a:r>
            <a:endParaRPr lang="en-US" b="1" i="0" u="none" strike="noStrike" dirty="0">
              <a:solidFill>
                <a:srgbClr val="343434"/>
              </a:solidFill>
              <a:latin typeface="210 MGothic 070"/>
            </a:endParaRPr>
          </a:p>
        </p:txBody>
      </p:sp>
      <p:pic>
        <p:nvPicPr>
          <p:cNvPr id="62" name="Picture 10">
            <a:extLst>
              <a:ext uri="{FF2B5EF4-FFF2-40B4-BE49-F238E27FC236}">
                <a16:creationId xmlns:a16="http://schemas.microsoft.com/office/drawing/2014/main" id="{E5BD222F-F857-B852-9C21-442F3B3FE3B2}"/>
              </a:ext>
            </a:extLst>
          </p:cNvPr>
          <p:cNvPicPr>
            <a:picLocks noChangeAspect="1"/>
          </p:cNvPicPr>
          <p:nvPr/>
        </p:nvPicPr>
        <p:blipFill>
          <a:blip r:embed="rId7"/>
          <a:stretch>
            <a:fillRect/>
          </a:stretch>
        </p:blipFill>
        <p:spPr>
          <a:xfrm>
            <a:off x="5041216" y="5683250"/>
            <a:ext cx="639848" cy="639848"/>
          </a:xfrm>
          <a:prstGeom prst="rect">
            <a:avLst/>
          </a:prstGeom>
        </p:spPr>
      </p:pic>
      <p:sp>
        <p:nvSpPr>
          <p:cNvPr id="63" name="TextBox 11">
            <a:extLst>
              <a:ext uri="{FF2B5EF4-FFF2-40B4-BE49-F238E27FC236}">
                <a16:creationId xmlns:a16="http://schemas.microsoft.com/office/drawing/2014/main" id="{D7FD06C4-C090-50A3-3D2B-9C5661260AB3}"/>
              </a:ext>
            </a:extLst>
          </p:cNvPr>
          <p:cNvSpPr txBox="1"/>
          <p:nvPr/>
        </p:nvSpPr>
        <p:spPr>
          <a:xfrm>
            <a:off x="5159945" y="5840405"/>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03</a:t>
            </a:r>
          </a:p>
        </p:txBody>
      </p:sp>
      <p:grpSp>
        <p:nvGrpSpPr>
          <p:cNvPr id="64" name="그룹 63">
            <a:extLst>
              <a:ext uri="{FF2B5EF4-FFF2-40B4-BE49-F238E27FC236}">
                <a16:creationId xmlns:a16="http://schemas.microsoft.com/office/drawing/2014/main" id="{3A6809AA-FF87-CB0B-DA30-2593D116AFBE}"/>
              </a:ext>
            </a:extLst>
          </p:cNvPr>
          <p:cNvGrpSpPr/>
          <p:nvPr/>
        </p:nvGrpSpPr>
        <p:grpSpPr>
          <a:xfrm>
            <a:off x="10875858" y="4574952"/>
            <a:ext cx="6997700" cy="1744800"/>
            <a:chOff x="10818090" y="2413145"/>
            <a:chExt cx="6997700" cy="1744800"/>
          </a:xfrm>
        </p:grpSpPr>
        <p:pic>
          <p:nvPicPr>
            <p:cNvPr id="65" name="Picture 9">
              <a:extLst>
                <a:ext uri="{FF2B5EF4-FFF2-40B4-BE49-F238E27FC236}">
                  <a16:creationId xmlns:a16="http://schemas.microsoft.com/office/drawing/2014/main" id="{758A61BD-7D10-B54D-E77B-09591FA7767F}"/>
                </a:ext>
              </a:extLst>
            </p:cNvPr>
            <p:cNvPicPr>
              <a:picLocks noChangeAspect="1"/>
            </p:cNvPicPr>
            <p:nvPr/>
          </p:nvPicPr>
          <p:blipFill>
            <a:blip r:embed="rId6"/>
            <a:stretch>
              <a:fillRect/>
            </a:stretch>
          </p:blipFill>
          <p:spPr>
            <a:xfrm>
              <a:off x="11668990" y="2895745"/>
              <a:ext cx="546100" cy="25400"/>
            </a:xfrm>
            <a:prstGeom prst="rect">
              <a:avLst/>
            </a:prstGeom>
          </p:spPr>
        </p:pic>
        <p:sp>
          <p:nvSpPr>
            <p:cNvPr id="66" name="TextBox 12">
              <a:extLst>
                <a:ext uri="{FF2B5EF4-FFF2-40B4-BE49-F238E27FC236}">
                  <a16:creationId xmlns:a16="http://schemas.microsoft.com/office/drawing/2014/main" id="{9F2B398A-A0CC-E925-399D-782880287913}"/>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[Login]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67" name="TextBox 13">
              <a:extLst>
                <a:ext uri="{FF2B5EF4-FFF2-40B4-BE49-F238E27FC236}">
                  <a16:creationId xmlns:a16="http://schemas.microsoft.com/office/drawing/2014/main" id="{E7658478-2C23-9BE9-C6AF-B9D84D6FCD6E}"/>
                </a:ext>
              </a:extLst>
            </p:cNvPr>
            <p:cNvSpPr txBox="1"/>
            <p:nvPr/>
          </p:nvSpPr>
          <p:spPr>
            <a:xfrm>
              <a:off x="12519890" y="2870345"/>
              <a:ext cx="5295900" cy="1287600"/>
            </a:xfrm>
            <a:prstGeom prst="rect">
              <a:avLst/>
            </a:prstGeom>
          </p:spPr>
          <p:txBody>
            <a:bodyPr lIns="0" tIns="0" rIns="0" bIns="0" rtlCol="0" anchor="ctr"/>
            <a:lstStyle/>
            <a:p>
              <a:pPr lvl="0" algn="l">
                <a:lnSpc>
                  <a:spcPct val="125329"/>
                </a:lnSpc>
              </a:pPr>
              <a:r>
                <a:rPr lang="en-US" altLang="ko-KR" sz="1600" dirty="0">
                  <a:solidFill>
                    <a:srgbClr val="343434">
                      <a:alpha val="76863"/>
                    </a:srgbClr>
                  </a:solidFill>
                  <a:ea typeface="Pretendard Light"/>
                </a:rPr>
                <a:t>Login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로그인 성공 시</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로그인이 된 </a:t>
              </a:r>
              <a:r>
                <a:rPr lang="en-US" altLang="ko-KR" sz="1600" dirty="0">
                  <a:solidFill>
                    <a:srgbClr val="343434">
                      <a:alpha val="76863"/>
                    </a:srgbClr>
                  </a:solidFill>
                  <a:ea typeface="Pretendard Light"/>
                </a:rPr>
                <a:t>main</a:t>
              </a:r>
              <a:r>
                <a:rPr lang="ko-KR" altLang="en-US" sz="1600" dirty="0">
                  <a:solidFill>
                    <a:srgbClr val="343434">
                      <a:alpha val="76863"/>
                    </a:srgbClr>
                  </a:solidFill>
                  <a:ea typeface="Pretendard Light"/>
                </a:rPr>
                <a:t>으로 넘어가게 됩니다</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하지만 로그인에 실패하게 되면</a:t>
              </a:r>
              <a:r>
                <a:rPr lang="en-US" altLang="ko-KR" sz="1600" dirty="0">
                  <a:solidFill>
                    <a:srgbClr val="343434">
                      <a:alpha val="76863"/>
                    </a:srgbClr>
                  </a:solidFill>
                  <a:ea typeface="Pretendard Light"/>
                </a:rPr>
                <a:t>,</a:t>
              </a:r>
              <a:r>
                <a:rPr lang="ko-KR" altLang="en-US" sz="1600" dirty="0">
                  <a:solidFill>
                    <a:srgbClr val="343434">
                      <a:alpha val="76863"/>
                    </a:srgbClr>
                  </a:solidFill>
                  <a:ea typeface="Pretendard Light"/>
                </a:rPr>
                <a:t> </a:t>
              </a:r>
              <a:r>
                <a:rPr lang="en-US" altLang="ko-KR" sz="1600" dirty="0">
                  <a:solidFill>
                    <a:srgbClr val="343434">
                      <a:alpha val="76863"/>
                    </a:srgbClr>
                  </a:solidFill>
                  <a:ea typeface="Pretendard Light"/>
                </a:rPr>
                <a:t>msg</a:t>
              </a:r>
              <a:r>
                <a:rPr lang="ko-KR" altLang="en-US" sz="1600" dirty="0">
                  <a:solidFill>
                    <a:srgbClr val="343434">
                      <a:alpha val="76863"/>
                    </a:srgbClr>
                  </a:solidFill>
                  <a:ea typeface="Pretendard Light"/>
                </a:rPr>
                <a:t>박스로 </a:t>
              </a:r>
              <a:r>
                <a:rPr lang="en-US" altLang="ko-KR" sz="1600" dirty="0">
                  <a:solidFill>
                    <a:srgbClr val="343434">
                      <a:alpha val="76863"/>
                    </a:srgbClr>
                  </a:solidFill>
                  <a:ea typeface="Pretendard Light"/>
                </a:rPr>
                <a:t>“</a:t>
              </a:r>
              <a:r>
                <a:rPr lang="ko-KR" altLang="en-US" sz="1600" dirty="0">
                  <a:solidFill>
                    <a:srgbClr val="343434">
                      <a:alpha val="76863"/>
                    </a:srgbClr>
                  </a:solidFill>
                  <a:ea typeface="Pretendard Light"/>
                </a:rPr>
                <a:t>로그인 실패</a:t>
              </a:r>
              <a:r>
                <a:rPr lang="en-US" altLang="ko-KR" sz="1600" dirty="0">
                  <a:solidFill>
                    <a:srgbClr val="343434">
                      <a:alpha val="76863"/>
                    </a:srgbClr>
                  </a:solidFill>
                  <a:ea typeface="Pretendard Light"/>
                </a:rPr>
                <a:t>”</a:t>
              </a:r>
              <a:r>
                <a:rPr lang="ko-KR" altLang="en-US" sz="1600" dirty="0">
                  <a:solidFill>
                    <a:srgbClr val="343434">
                      <a:alpha val="76863"/>
                    </a:srgbClr>
                  </a:solidFill>
                  <a:ea typeface="Pretendard Light"/>
                </a:rPr>
                <a:t>를 알려주며</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해당하는 아이디와 비밀번호의 값을 지워주면서 아이디의 텍스트 필드에 </a:t>
              </a:r>
              <a:r>
                <a:rPr lang="en-US" altLang="ko-KR" sz="1600" dirty="0" err="1">
                  <a:solidFill>
                    <a:srgbClr val="343434">
                      <a:alpha val="76863"/>
                    </a:srgbClr>
                  </a:solidFill>
                  <a:ea typeface="Pretendard Light"/>
                </a:rPr>
                <a:t>requestFocus</a:t>
              </a:r>
              <a:r>
                <a:rPr lang="ko-KR" altLang="en-US" sz="1600" dirty="0">
                  <a:solidFill>
                    <a:srgbClr val="343434">
                      <a:alpha val="76863"/>
                    </a:srgbClr>
                  </a:solidFill>
                  <a:ea typeface="Pretendard Light"/>
                </a:rPr>
                <a:t>를 맞춰준다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68" name="Picture 10">
              <a:extLst>
                <a:ext uri="{FF2B5EF4-FFF2-40B4-BE49-F238E27FC236}">
                  <a16:creationId xmlns:a16="http://schemas.microsoft.com/office/drawing/2014/main" id="{BAE051F9-885D-F472-4C1C-08F6358436A3}"/>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69" name="TextBox 11">
              <a:extLst>
                <a:ext uri="{FF2B5EF4-FFF2-40B4-BE49-F238E27FC236}">
                  <a16:creationId xmlns:a16="http://schemas.microsoft.com/office/drawing/2014/main" id="{59A371BA-9B95-B5FE-42CA-9531F0553CFF}"/>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03</a:t>
              </a:r>
            </a:p>
          </p:txBody>
        </p:sp>
      </p:grpSp>
      <p:sp>
        <p:nvSpPr>
          <p:cNvPr id="70" name="TextBox 13">
            <a:extLst>
              <a:ext uri="{FF2B5EF4-FFF2-40B4-BE49-F238E27FC236}">
                <a16:creationId xmlns:a16="http://schemas.microsoft.com/office/drawing/2014/main" id="{21EE6970-64B2-6E47-492E-F870FA63878C}"/>
              </a:ext>
            </a:extLst>
          </p:cNvPr>
          <p:cNvSpPr txBox="1"/>
          <p:nvPr/>
        </p:nvSpPr>
        <p:spPr>
          <a:xfrm>
            <a:off x="10890905" y="6072331"/>
            <a:ext cx="7143090" cy="3192318"/>
          </a:xfrm>
          <a:prstGeom prst="rect">
            <a:avLst/>
          </a:prstGeom>
        </p:spPr>
        <p:txBody>
          <a:bodyPr lIns="0" tIns="0" rIns="0" bIns="0" rtlCol="0" anchor="ctr"/>
          <a:lstStyle/>
          <a:p>
            <a:pPr lvl="0" algn="l">
              <a:lnSpc>
                <a:spcPct val="125329"/>
              </a:lnSpc>
            </a:pPr>
            <a:r>
              <a:rPr lang="en-US" altLang="ko-KR" sz="1900" b="1" i="0" u="none" strike="noStrike" dirty="0">
                <a:solidFill>
                  <a:srgbClr val="343434">
                    <a:alpha val="76863"/>
                  </a:srgbClr>
                </a:solidFill>
                <a:ea typeface="Pretendard Light"/>
              </a:rPr>
              <a:t>* </a:t>
            </a:r>
            <a:r>
              <a:rPr lang="ko-KR" altLang="en-US" sz="1900" b="1" i="0" u="none" strike="noStrike" dirty="0">
                <a:solidFill>
                  <a:srgbClr val="343434">
                    <a:alpha val="76863"/>
                  </a:srgbClr>
                </a:solidFill>
                <a:ea typeface="Pretendard Light"/>
              </a:rPr>
              <a:t>로그인을 하는 과정 </a:t>
            </a:r>
            <a:r>
              <a:rPr lang="en-US" altLang="ko-KR" sz="1900" b="1" i="0" u="none" strike="noStrike" dirty="0">
                <a:solidFill>
                  <a:srgbClr val="343434">
                    <a:alpha val="76863"/>
                  </a:srgbClr>
                </a:solidFill>
                <a:ea typeface="Pretendard Light"/>
              </a:rPr>
              <a:t>*</a:t>
            </a:r>
          </a:p>
          <a:p>
            <a:pPr lvl="0" algn="l">
              <a:lnSpc>
                <a:spcPct val="125329"/>
              </a:lnSpc>
            </a:pPr>
            <a:r>
              <a:rPr lang="ko-KR" altLang="en-US" b="0" i="0" u="none" strike="noStrike" dirty="0">
                <a:solidFill>
                  <a:srgbClr val="343434">
                    <a:alpha val="76863"/>
                  </a:srgbClr>
                </a:solidFill>
                <a:ea typeface="Pretendard Light"/>
              </a:rPr>
              <a:t>아이디</a:t>
            </a:r>
            <a:r>
              <a:rPr lang="en-US" altLang="ko-KR" b="0" i="0" u="none" strike="noStrike" dirty="0">
                <a:solidFill>
                  <a:srgbClr val="343434">
                    <a:alpha val="76863"/>
                  </a:srgbClr>
                </a:solidFill>
                <a:ea typeface="Pretendard Light"/>
              </a:rPr>
              <a:t>(</a:t>
            </a:r>
            <a:r>
              <a:rPr lang="en-US" altLang="ko-KR" b="0" i="0" u="none" strike="noStrike" dirty="0" err="1">
                <a:solidFill>
                  <a:srgbClr val="343434">
                    <a:alpha val="76863"/>
                  </a:srgbClr>
                </a:solidFill>
                <a:ea typeface="Pretendard Light"/>
              </a:rPr>
              <a:t>TextField</a:t>
            </a:r>
            <a:r>
              <a:rPr lang="en-US" altLang="ko-KR" b="0" i="0" u="none" strike="noStrike" dirty="0">
                <a:solidFill>
                  <a:srgbClr val="343434">
                    <a:alpha val="76863"/>
                  </a:srgbClr>
                </a:solidFill>
                <a:ea typeface="Pretendard Light"/>
              </a:rPr>
              <a:t>)</a:t>
            </a:r>
            <a:r>
              <a:rPr lang="ko-KR" altLang="en-US" b="0" i="0" u="none" strike="noStrike" dirty="0">
                <a:solidFill>
                  <a:srgbClr val="343434">
                    <a:alpha val="76863"/>
                  </a:srgbClr>
                </a:solidFill>
                <a:ea typeface="Pretendard Light"/>
              </a:rPr>
              <a:t>와 비밀번호</a:t>
            </a:r>
            <a:r>
              <a:rPr lang="en-US" altLang="ko-KR" b="0" i="0" u="none" strike="noStrike" dirty="0">
                <a:solidFill>
                  <a:srgbClr val="343434">
                    <a:alpha val="76863"/>
                  </a:srgbClr>
                </a:solidFill>
                <a:ea typeface="Pretendard Light"/>
              </a:rPr>
              <a:t>(</a:t>
            </a:r>
            <a:r>
              <a:rPr lang="en-US" altLang="ko-KR" b="0" i="0" u="none" strike="noStrike" dirty="0" err="1">
                <a:solidFill>
                  <a:srgbClr val="343434">
                    <a:alpha val="76863"/>
                  </a:srgbClr>
                </a:solidFill>
                <a:ea typeface="Pretendard Light"/>
              </a:rPr>
              <a:t>PasswordField</a:t>
            </a:r>
            <a:r>
              <a:rPr lang="en-US" altLang="ko-KR" b="0" i="0" u="none" strike="noStrike" dirty="0">
                <a:solidFill>
                  <a:srgbClr val="343434">
                    <a:alpha val="76863"/>
                  </a:srgbClr>
                </a:solidFill>
                <a:ea typeface="Pretendard Light"/>
              </a:rPr>
              <a:t>)</a:t>
            </a:r>
            <a:r>
              <a:rPr lang="ko-KR" altLang="en-US" b="0" i="0" u="none" strike="noStrike" dirty="0">
                <a:solidFill>
                  <a:srgbClr val="343434">
                    <a:alpha val="76863"/>
                  </a:srgbClr>
                </a:solidFill>
                <a:ea typeface="Pretendard Light"/>
              </a:rPr>
              <a:t>의 </a:t>
            </a:r>
            <a:r>
              <a:rPr lang="en-US" altLang="ko-KR" b="0" i="0" u="none" strike="noStrike" dirty="0" err="1">
                <a:solidFill>
                  <a:srgbClr val="343434">
                    <a:alpha val="76863"/>
                  </a:srgbClr>
                </a:solidFill>
                <a:ea typeface="Pretendard Light"/>
              </a:rPr>
              <a:t>fx:id</a:t>
            </a:r>
            <a:r>
              <a:rPr lang="ko-KR" altLang="en-US" b="0" i="0" u="none" strike="noStrike" dirty="0">
                <a:solidFill>
                  <a:srgbClr val="343434">
                    <a:alpha val="76863"/>
                  </a:srgbClr>
                </a:solidFill>
                <a:ea typeface="Pretendard Light"/>
              </a:rPr>
              <a:t>를 </a:t>
            </a:r>
            <a:r>
              <a:rPr lang="en-US" altLang="ko-KR" b="0" i="0" u="none" strike="noStrike" dirty="0">
                <a:solidFill>
                  <a:srgbClr val="343434">
                    <a:alpha val="76863"/>
                  </a:srgbClr>
                </a:solidFill>
                <a:ea typeface="Pretendard Light"/>
              </a:rPr>
              <a:t>lookup </a:t>
            </a:r>
            <a:r>
              <a:rPr lang="ko-KR" altLang="en-US" b="0" i="0" u="none" strike="noStrike" dirty="0">
                <a:solidFill>
                  <a:srgbClr val="343434">
                    <a:alpha val="76863"/>
                  </a:srgbClr>
                </a:solidFill>
                <a:ea typeface="Pretendard Light"/>
              </a:rPr>
              <a:t>해서 그 필드에 해당하는 값을 가지고 데이터 베이스에 저장되어 있는 </a:t>
            </a:r>
            <a:r>
              <a:rPr lang="en-US" altLang="ko-KR" b="0" i="0" u="none" strike="noStrike" dirty="0">
                <a:solidFill>
                  <a:srgbClr val="343434">
                    <a:alpha val="76863"/>
                  </a:srgbClr>
                </a:solidFill>
                <a:ea typeface="Pretendard Light"/>
              </a:rPr>
              <a:t>[</a:t>
            </a:r>
            <a:r>
              <a:rPr lang="ko-KR" altLang="en-US" b="0" i="0" u="none" strike="noStrike" dirty="0">
                <a:solidFill>
                  <a:srgbClr val="343434">
                    <a:alpha val="76863"/>
                  </a:srgbClr>
                </a:solidFill>
                <a:ea typeface="Pretendard Light"/>
              </a:rPr>
              <a:t>회원 정보 테이블</a:t>
            </a:r>
            <a:r>
              <a:rPr lang="en-US" altLang="ko-KR" b="0" i="0" u="none" strike="noStrike" dirty="0">
                <a:solidFill>
                  <a:srgbClr val="343434">
                    <a:alpha val="76863"/>
                  </a:srgbClr>
                </a:solidFill>
                <a:ea typeface="Pretendard Light"/>
              </a:rPr>
              <a:t>]</a:t>
            </a:r>
            <a:r>
              <a:rPr lang="ko-KR" altLang="en-US" b="0" i="0" u="none" strike="noStrike" dirty="0">
                <a:solidFill>
                  <a:srgbClr val="343434">
                    <a:alpha val="76863"/>
                  </a:srgbClr>
                </a:solidFill>
                <a:ea typeface="Pretendard Light"/>
              </a:rPr>
              <a:t>에 접근하여</a:t>
            </a:r>
            <a:r>
              <a:rPr lang="en-US" altLang="ko-KR" b="0" i="0" u="none" strike="noStrike" dirty="0">
                <a:solidFill>
                  <a:srgbClr val="343434">
                    <a:alpha val="76863"/>
                  </a:srgbClr>
                </a:solidFill>
                <a:ea typeface="Pretendard Light"/>
              </a:rPr>
              <a:t>, </a:t>
            </a:r>
            <a:r>
              <a:rPr lang="ko-KR" altLang="en-US" b="0" i="0" u="none" strike="noStrike" dirty="0">
                <a:solidFill>
                  <a:srgbClr val="343434">
                    <a:alpha val="76863"/>
                  </a:srgbClr>
                </a:solidFill>
                <a:ea typeface="Pretendard Light"/>
              </a:rPr>
              <a:t>조회되는 아이디와 비밀번호가 존재한다면</a:t>
            </a:r>
            <a:r>
              <a:rPr lang="en-US" altLang="ko-KR" dirty="0">
                <a:solidFill>
                  <a:srgbClr val="343434">
                    <a:alpha val="76863"/>
                  </a:srgbClr>
                </a:solidFill>
                <a:ea typeface="Pretendard Light"/>
              </a:rPr>
              <a:t> true, </a:t>
            </a:r>
            <a:r>
              <a:rPr lang="ko-KR" altLang="en-US" dirty="0">
                <a:solidFill>
                  <a:srgbClr val="343434">
                    <a:alpha val="76863"/>
                  </a:srgbClr>
                </a:solidFill>
                <a:ea typeface="Pretendard Light"/>
              </a:rPr>
              <a:t>존재 하지 않는다면</a:t>
            </a:r>
            <a:r>
              <a:rPr lang="en-US" altLang="ko-KR" dirty="0">
                <a:solidFill>
                  <a:srgbClr val="343434">
                    <a:alpha val="76863"/>
                  </a:srgbClr>
                </a:solidFill>
                <a:ea typeface="Pretendard Light"/>
              </a:rPr>
              <a:t> false </a:t>
            </a:r>
            <a:r>
              <a:rPr lang="ko-KR" altLang="en-US" dirty="0">
                <a:solidFill>
                  <a:srgbClr val="343434">
                    <a:alpha val="76863"/>
                  </a:srgbClr>
                </a:solidFill>
                <a:ea typeface="Pretendard Light"/>
              </a:rPr>
              <a:t>값을 출력해준다</a:t>
            </a:r>
            <a:r>
              <a:rPr lang="en-US" altLang="ko-KR" dirty="0">
                <a:solidFill>
                  <a:srgbClr val="343434">
                    <a:alpha val="76863"/>
                  </a:srgbClr>
                </a:solidFill>
                <a:ea typeface="Pretendard Light"/>
              </a:rPr>
              <a:t>.</a:t>
            </a:r>
            <a:endParaRPr lang="ko-KR" b="0" i="0" u="none" strike="noStrike" dirty="0">
              <a:solidFill>
                <a:srgbClr val="343434">
                  <a:alpha val="76863"/>
                </a:srgbClr>
              </a:solidFill>
              <a:ea typeface="Pretendard Light"/>
            </a:endParaRPr>
          </a:p>
        </p:txBody>
      </p:sp>
      <p:grpSp>
        <p:nvGrpSpPr>
          <p:cNvPr id="5" name="그룹 4">
            <a:extLst>
              <a:ext uri="{FF2B5EF4-FFF2-40B4-BE49-F238E27FC236}">
                <a16:creationId xmlns:a16="http://schemas.microsoft.com/office/drawing/2014/main" id="{28728FF3-68C1-0A55-712C-DD575E50452F}"/>
              </a:ext>
            </a:extLst>
          </p:cNvPr>
          <p:cNvGrpSpPr/>
          <p:nvPr/>
        </p:nvGrpSpPr>
        <p:grpSpPr>
          <a:xfrm>
            <a:off x="14249400" y="568869"/>
            <a:ext cx="6986312" cy="1093119"/>
            <a:chOff x="977899" y="9309100"/>
            <a:chExt cx="7340600" cy="1093119"/>
          </a:xfrm>
        </p:grpSpPr>
        <p:sp>
          <p:nvSpPr>
            <p:cNvPr id="14" name="TextBox 3">
              <a:extLst>
                <a:ext uri="{FF2B5EF4-FFF2-40B4-BE49-F238E27FC236}">
                  <a16:creationId xmlns:a16="http://schemas.microsoft.com/office/drawing/2014/main" id="{A085B072-D88B-47FF-54F9-EAD3E8835CC8}"/>
                </a:ext>
              </a:extLst>
            </p:cNvPr>
            <p:cNvSpPr txBox="1"/>
            <p:nvPr/>
          </p:nvSpPr>
          <p:spPr>
            <a:xfrm rot="-21600000">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15" name="그래픽 14" descr="한 경로로 두 개 핀 보내기 단색으로 채워진">
              <a:extLst>
                <a:ext uri="{FF2B5EF4-FFF2-40B4-BE49-F238E27FC236}">
                  <a16:creationId xmlns:a16="http://schemas.microsoft.com/office/drawing/2014/main" id="{F0332B35-DBF7-09A7-BD88-AB1D8ED95B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57600" y="9309100"/>
              <a:ext cx="914400" cy="914400"/>
            </a:xfrm>
            <a:prstGeom prst="rect">
              <a:avLst/>
            </a:prstGeom>
          </p:spPr>
        </p:pic>
      </p:grpSp>
      <p:pic>
        <p:nvPicPr>
          <p:cNvPr id="16" name="그래픽 15" descr="장난감 기차 단색으로 채워진">
            <a:extLst>
              <a:ext uri="{FF2B5EF4-FFF2-40B4-BE49-F238E27FC236}">
                <a16:creationId xmlns:a16="http://schemas.microsoft.com/office/drawing/2014/main" id="{214DDC94-3EBF-FE7B-E001-70CE856DA0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10000" y="9467854"/>
            <a:ext cx="819146" cy="819146"/>
          </a:xfrm>
          <a:prstGeom prst="rect">
            <a:avLst/>
          </a:prstGeom>
        </p:spPr>
      </p:pic>
      <p:pic>
        <p:nvPicPr>
          <p:cNvPr id="17" name="그래픽 16" descr="주소록 단색으로 채워진">
            <a:extLst>
              <a:ext uri="{FF2B5EF4-FFF2-40B4-BE49-F238E27FC236}">
                <a16:creationId xmlns:a16="http://schemas.microsoft.com/office/drawing/2014/main" id="{51DBA50B-D39A-BB27-034F-03001A306F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03939" y="283408"/>
            <a:ext cx="914400" cy="914400"/>
          </a:xfrm>
          <a:prstGeom prst="rect">
            <a:avLst/>
          </a:prstGeom>
        </p:spPr>
      </p:pic>
    </p:spTree>
    <p:extLst>
      <p:ext uri="{BB962C8B-B14F-4D97-AF65-F5344CB8AC3E}">
        <p14:creationId xmlns:p14="http://schemas.microsoft.com/office/powerpoint/2010/main" val="153391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80625-5A89-64F1-65D9-ADC651645C07}"/>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50E0538-E9D6-1FEE-9EC0-A54B7B512150}"/>
              </a:ext>
            </a:extLst>
          </p:cNvPr>
          <p:cNvPicPr>
            <a:picLocks noChangeAspect="1"/>
          </p:cNvPicPr>
          <p:nvPr/>
        </p:nvPicPr>
        <p:blipFill>
          <a:blip r:embed="rId2"/>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ACFEC3EE-5257-F245-EB57-DBD18F8BC6A8}"/>
              </a:ext>
            </a:extLst>
          </p:cNvPr>
          <p:cNvPicPr>
            <a:picLocks noChangeAspect="1"/>
          </p:cNvPicPr>
          <p:nvPr/>
        </p:nvPicPr>
        <p:blipFill>
          <a:blip r:embed="rId3"/>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E9DFB0AB-2570-67D3-A4CC-3813B4076036}"/>
              </a:ext>
            </a:extLst>
          </p:cNvPr>
          <p:cNvPicPr>
            <a:picLocks noChangeAspect="1"/>
          </p:cNvPicPr>
          <p:nvPr/>
        </p:nvPicPr>
        <p:blipFill>
          <a:blip r:embed="rId4"/>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57804D63-7398-9EA4-4F77-C0D2F8189C6A}"/>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04</a:t>
            </a:r>
          </a:p>
        </p:txBody>
      </p:sp>
      <p:sp>
        <p:nvSpPr>
          <p:cNvPr id="7" name="TextBox 7">
            <a:extLst>
              <a:ext uri="{FF2B5EF4-FFF2-40B4-BE49-F238E27FC236}">
                <a16:creationId xmlns:a16="http://schemas.microsoft.com/office/drawing/2014/main" id="{9D89AD78-1D3C-CD33-2A12-419174957F9E}"/>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 </a:t>
            </a:r>
            <a:r>
              <a:rPr lang="ko-KR" altLang="en-US" sz="5100" b="0" i="0" u="none" strike="noStrike" dirty="0">
                <a:solidFill>
                  <a:srgbClr val="343434"/>
                </a:solidFill>
                <a:ea typeface="Pretendard Medium"/>
              </a:rPr>
              <a:t>스토리보드</a:t>
            </a:r>
            <a:endParaRPr lang="ko-KR" sz="5100" b="0" i="0" u="none" strike="noStrike" dirty="0">
              <a:solidFill>
                <a:srgbClr val="343434"/>
              </a:solidFill>
              <a:ea typeface="Pretendard Medium"/>
            </a:endParaRPr>
          </a:p>
        </p:txBody>
      </p:sp>
      <p:pic>
        <p:nvPicPr>
          <p:cNvPr id="29" name="Picture 29">
            <a:extLst>
              <a:ext uri="{FF2B5EF4-FFF2-40B4-BE49-F238E27FC236}">
                <a16:creationId xmlns:a16="http://schemas.microsoft.com/office/drawing/2014/main" id="{68DAF328-8074-25C5-95D7-1D661F0EFB8C}"/>
              </a:ext>
            </a:extLst>
          </p:cNvPr>
          <p:cNvPicPr>
            <a:picLocks noChangeAspect="1"/>
          </p:cNvPicPr>
          <p:nvPr/>
        </p:nvPicPr>
        <p:blipFill>
          <a:blip r:embed="rId5"/>
          <a:stretch>
            <a:fillRect/>
          </a:stretch>
        </p:blipFill>
        <p:spPr>
          <a:xfrm>
            <a:off x="1840345" y="9467850"/>
            <a:ext cx="16433800" cy="800100"/>
          </a:xfrm>
          <a:prstGeom prst="rect">
            <a:avLst/>
          </a:prstGeom>
        </p:spPr>
      </p:pic>
      <p:sp>
        <p:nvSpPr>
          <p:cNvPr id="30" name="TextBox 30">
            <a:extLst>
              <a:ext uri="{FF2B5EF4-FFF2-40B4-BE49-F238E27FC236}">
                <a16:creationId xmlns:a16="http://schemas.microsoft.com/office/drawing/2014/main" id="{34F8D192-0F42-FDA3-1789-127B95DEC9CF}"/>
              </a:ext>
            </a:extLst>
          </p:cNvPr>
          <p:cNvSpPr txBox="1"/>
          <p:nvPr/>
        </p:nvSpPr>
        <p:spPr>
          <a:xfrm>
            <a:off x="3429000" y="9711503"/>
            <a:ext cx="12395200" cy="720022"/>
          </a:xfrm>
          <a:prstGeom prst="rect">
            <a:avLst/>
          </a:prstGeom>
        </p:spPr>
        <p:txBody>
          <a:bodyPr lIns="0" tIns="0" rIns="0" bIns="0" rtlCol="0" anchor="ctr"/>
          <a:lstStyle/>
          <a:p>
            <a:pPr algn="ctr">
              <a:lnSpc>
                <a:spcPct val="106240"/>
              </a:lnSpc>
            </a:pPr>
            <a:r>
              <a:rPr lang="en-US" altLang="ko-KR" sz="2400" dirty="0">
                <a:solidFill>
                  <a:schemeClr val="bg1"/>
                </a:solidFill>
                <a:latin typeface="Pretendard Light"/>
              </a:rPr>
              <a:t> </a:t>
            </a:r>
            <a:r>
              <a:rPr lang="en-US" altLang="ko-KR" sz="3600" dirty="0">
                <a:solidFill>
                  <a:schemeClr val="bg1"/>
                </a:solidFill>
                <a:latin typeface="Pretendard Regular" panose="020B0600000101010101" charset="-127"/>
                <a:ea typeface="Pretendard Regular" panose="020B0600000101010101" charset="-127"/>
              </a:rPr>
              <a:t>Main Page</a:t>
            </a:r>
            <a:r>
              <a:rPr lang="en-US" altLang="ko-KR" sz="3200" dirty="0">
                <a:solidFill>
                  <a:schemeClr val="bg1"/>
                </a:solidFill>
                <a:latin typeface="Pretendard Light"/>
              </a:rPr>
              <a:t> </a:t>
            </a:r>
            <a:r>
              <a:rPr lang="en-US" altLang="ko-KR" sz="3200" dirty="0">
                <a:solidFill>
                  <a:schemeClr val="bg1"/>
                </a:solidFill>
                <a:latin typeface="Pretendard Regular" panose="020B0600000101010101" charset="-127"/>
                <a:ea typeface="Pretendard Regular" panose="020B0600000101010101" charset="-127"/>
              </a:rPr>
              <a:t>(login O)</a:t>
            </a:r>
            <a:endParaRPr lang="en-US" altLang="ko-KR" sz="3200" b="0" i="0" u="none" strike="noStrike" dirty="0">
              <a:solidFill>
                <a:schemeClr val="bg1"/>
              </a:solidFill>
              <a:latin typeface="Pretendard Regular" panose="020B0600000101010101" charset="-127"/>
              <a:ea typeface="Pretendard Regular" panose="020B0600000101010101" charset="-127"/>
            </a:endParaRPr>
          </a:p>
          <a:p>
            <a:pPr algn="ctr">
              <a:lnSpc>
                <a:spcPct val="106240"/>
              </a:lnSpc>
            </a:pPr>
            <a:endParaRPr lang="en-US" sz="2200" b="0" i="0" u="none" strike="noStrike" spc="-100" dirty="0">
              <a:solidFill>
                <a:schemeClr val="bg1"/>
              </a:solidFill>
              <a:latin typeface="Pretendard Regular"/>
            </a:endParaRPr>
          </a:p>
        </p:txBody>
      </p:sp>
      <p:grpSp>
        <p:nvGrpSpPr>
          <p:cNvPr id="49" name="그룹 48">
            <a:extLst>
              <a:ext uri="{FF2B5EF4-FFF2-40B4-BE49-F238E27FC236}">
                <a16:creationId xmlns:a16="http://schemas.microsoft.com/office/drawing/2014/main" id="{6F3DFCE0-1C0A-4D2D-E058-1C70238B9F0B}"/>
              </a:ext>
            </a:extLst>
          </p:cNvPr>
          <p:cNvGrpSpPr/>
          <p:nvPr/>
        </p:nvGrpSpPr>
        <p:grpSpPr>
          <a:xfrm>
            <a:off x="10874165" y="2144352"/>
            <a:ext cx="6997700" cy="1041400"/>
            <a:chOff x="10818090" y="2413145"/>
            <a:chExt cx="6997700" cy="1041400"/>
          </a:xfrm>
        </p:grpSpPr>
        <p:pic>
          <p:nvPicPr>
            <p:cNvPr id="9" name="Picture 9">
              <a:extLst>
                <a:ext uri="{FF2B5EF4-FFF2-40B4-BE49-F238E27FC236}">
                  <a16:creationId xmlns:a16="http://schemas.microsoft.com/office/drawing/2014/main" id="{C795E2D4-BD32-3850-BF5D-6042A9682E42}"/>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2" name="TextBox 12">
              <a:extLst>
                <a:ext uri="{FF2B5EF4-FFF2-40B4-BE49-F238E27FC236}">
                  <a16:creationId xmlns:a16="http://schemas.microsoft.com/office/drawing/2014/main" id="{B642D0DE-8169-CFD2-1BA5-D5FB54974E76}"/>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a:t>
              </a:r>
              <a:r>
                <a:rPr lang="en-US" altLang="ko-KR" sz="2000" spc="-100" dirty="0" err="1">
                  <a:solidFill>
                    <a:srgbClr val="343434"/>
                  </a:solidFill>
                  <a:ea typeface="210 MGothic 060"/>
                </a:rPr>
                <a:t>LogOut</a:t>
              </a:r>
              <a:r>
                <a:rPr lang="en-US" altLang="ko-KR" sz="2000" spc="-100" dirty="0">
                  <a:solidFill>
                    <a:srgbClr val="343434"/>
                  </a:solidFill>
                  <a:ea typeface="210 MGothic 060"/>
                </a:rPr>
                <a:t>]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13" name="TextBox 13">
              <a:extLst>
                <a:ext uri="{FF2B5EF4-FFF2-40B4-BE49-F238E27FC236}">
                  <a16:creationId xmlns:a16="http://schemas.microsoft.com/office/drawing/2014/main" id="{89B26FEA-6376-8B8D-4DEE-8BBF903A3224}"/>
                </a:ext>
              </a:extLst>
            </p:cNvPr>
            <p:cNvSpPr txBox="1"/>
            <p:nvPr/>
          </p:nvSpPr>
          <p:spPr>
            <a:xfrm>
              <a:off x="12519890" y="2870345"/>
              <a:ext cx="5295900" cy="584200"/>
            </a:xfrm>
            <a:prstGeom prst="rect">
              <a:avLst/>
            </a:prstGeom>
          </p:spPr>
          <p:txBody>
            <a:bodyPr lIns="0" tIns="0" rIns="0" bIns="0" rtlCol="0" anchor="ctr"/>
            <a:lstStyle/>
            <a:p>
              <a:pPr lvl="0" algn="l">
                <a:lnSpc>
                  <a:spcPct val="125329"/>
                </a:lnSpc>
              </a:pPr>
              <a:r>
                <a:rPr lang="en-US" altLang="ko-KR" sz="1600" dirty="0" err="1">
                  <a:solidFill>
                    <a:srgbClr val="343434">
                      <a:alpha val="76863"/>
                    </a:srgbClr>
                  </a:solidFill>
                  <a:ea typeface="Pretendard Light"/>
                </a:rPr>
                <a:t>LogOut</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MSG</a:t>
              </a:r>
              <a:r>
                <a:rPr lang="ko-KR" altLang="en-US" sz="1600" dirty="0">
                  <a:solidFill>
                    <a:srgbClr val="343434">
                      <a:alpha val="76863"/>
                    </a:srgbClr>
                  </a:solidFill>
                  <a:ea typeface="Pretendard Light"/>
                </a:rPr>
                <a:t>박스로 로그아웃 한다는 정보를 알려주고</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메인 페이지로 넘어간다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10" name="Picture 10">
              <a:extLst>
                <a:ext uri="{FF2B5EF4-FFF2-40B4-BE49-F238E27FC236}">
                  <a16:creationId xmlns:a16="http://schemas.microsoft.com/office/drawing/2014/main" id="{AE57C0EA-03A9-FE23-1731-95D4502A8551}"/>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11" name="TextBox 11">
              <a:extLst>
                <a:ext uri="{FF2B5EF4-FFF2-40B4-BE49-F238E27FC236}">
                  <a16:creationId xmlns:a16="http://schemas.microsoft.com/office/drawing/2014/main" id="{4731C2ED-FE31-7455-134B-32CCFF79DE72}"/>
                </a:ext>
              </a:extLst>
            </p:cNvPr>
            <p:cNvSpPr txBox="1"/>
            <p:nvPr/>
          </p:nvSpPr>
          <p:spPr>
            <a:xfrm>
              <a:off x="10913633" y="2768745"/>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01</a:t>
              </a:r>
            </a:p>
          </p:txBody>
        </p:sp>
      </p:grpSp>
      <p:sp>
        <p:nvSpPr>
          <p:cNvPr id="38" name="직사각형 37">
            <a:extLst>
              <a:ext uri="{FF2B5EF4-FFF2-40B4-BE49-F238E27FC236}">
                <a16:creationId xmlns:a16="http://schemas.microsoft.com/office/drawing/2014/main" id="{67F58E7B-01E5-EC70-D333-FDB5A6729004}"/>
              </a:ext>
            </a:extLst>
          </p:cNvPr>
          <p:cNvSpPr/>
          <p:nvPr/>
        </p:nvSpPr>
        <p:spPr>
          <a:xfrm>
            <a:off x="787400" y="1667098"/>
            <a:ext cx="9746094" cy="7073900"/>
          </a:xfrm>
          <a:prstGeom prst="rect">
            <a:avLst/>
          </a:prstGeom>
          <a:blipFill>
            <a:blip r:embed="rId8"/>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4B7BED89-F4C0-6DA5-676C-FFDE65C9AC5E}"/>
              </a:ext>
            </a:extLst>
          </p:cNvPr>
          <p:cNvGrpSpPr/>
          <p:nvPr/>
        </p:nvGrpSpPr>
        <p:grpSpPr>
          <a:xfrm>
            <a:off x="10877550" y="3327963"/>
            <a:ext cx="6997700" cy="1041400"/>
            <a:chOff x="10818090" y="2413145"/>
            <a:chExt cx="6997700" cy="1041400"/>
          </a:xfrm>
        </p:grpSpPr>
        <p:pic>
          <p:nvPicPr>
            <p:cNvPr id="51" name="Picture 9">
              <a:extLst>
                <a:ext uri="{FF2B5EF4-FFF2-40B4-BE49-F238E27FC236}">
                  <a16:creationId xmlns:a16="http://schemas.microsoft.com/office/drawing/2014/main" id="{29C99A78-0712-08ED-3980-0046196B8096}"/>
                </a:ext>
              </a:extLst>
            </p:cNvPr>
            <p:cNvPicPr>
              <a:picLocks noChangeAspect="1"/>
            </p:cNvPicPr>
            <p:nvPr/>
          </p:nvPicPr>
          <p:blipFill>
            <a:blip r:embed="rId6"/>
            <a:stretch>
              <a:fillRect/>
            </a:stretch>
          </p:blipFill>
          <p:spPr>
            <a:xfrm>
              <a:off x="11668990" y="2895745"/>
              <a:ext cx="546100" cy="25400"/>
            </a:xfrm>
            <a:prstGeom prst="rect">
              <a:avLst/>
            </a:prstGeom>
          </p:spPr>
        </p:pic>
        <p:sp>
          <p:nvSpPr>
            <p:cNvPr id="52" name="TextBox 12">
              <a:extLst>
                <a:ext uri="{FF2B5EF4-FFF2-40B4-BE49-F238E27FC236}">
                  <a16:creationId xmlns:a16="http://schemas.microsoft.com/office/drawing/2014/main" id="{B78A608F-F7BD-BA2D-4F2F-72FCA8352344}"/>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[My Page]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53" name="TextBox 13">
              <a:extLst>
                <a:ext uri="{FF2B5EF4-FFF2-40B4-BE49-F238E27FC236}">
                  <a16:creationId xmlns:a16="http://schemas.microsoft.com/office/drawing/2014/main" id="{03F884E8-38CE-526F-307F-27F733D7B6CD}"/>
                </a:ext>
              </a:extLst>
            </p:cNvPr>
            <p:cNvSpPr txBox="1"/>
            <p:nvPr/>
          </p:nvSpPr>
          <p:spPr>
            <a:xfrm>
              <a:off x="12519890" y="2870345"/>
              <a:ext cx="5295900" cy="584200"/>
            </a:xfrm>
            <a:prstGeom prst="rect">
              <a:avLst/>
            </a:prstGeom>
          </p:spPr>
          <p:txBody>
            <a:bodyPr lIns="0" tIns="0" rIns="0" bIns="0" rtlCol="0" anchor="ctr"/>
            <a:lstStyle/>
            <a:p>
              <a:pPr lvl="0" algn="l">
                <a:lnSpc>
                  <a:spcPct val="125329"/>
                </a:lnSpc>
              </a:pPr>
              <a:r>
                <a:rPr lang="en-US" altLang="ko-KR" sz="1600" dirty="0">
                  <a:solidFill>
                    <a:srgbClr val="343434">
                      <a:alpha val="76863"/>
                    </a:srgbClr>
                  </a:solidFill>
                  <a:ea typeface="Pretendard Light"/>
                </a:rPr>
                <a:t>My Page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마이</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페이지로 넘어간다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54" name="Picture 10">
              <a:extLst>
                <a:ext uri="{FF2B5EF4-FFF2-40B4-BE49-F238E27FC236}">
                  <a16:creationId xmlns:a16="http://schemas.microsoft.com/office/drawing/2014/main" id="{7FBE2252-602B-8648-0476-4C6F0083DF17}"/>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55" name="TextBox 11">
              <a:extLst>
                <a:ext uri="{FF2B5EF4-FFF2-40B4-BE49-F238E27FC236}">
                  <a16:creationId xmlns:a16="http://schemas.microsoft.com/office/drawing/2014/main" id="{A9ED2E0D-333A-E26A-E889-2C831D6C041F}"/>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02</a:t>
              </a:r>
            </a:p>
          </p:txBody>
        </p:sp>
      </p:grpSp>
      <p:pic>
        <p:nvPicPr>
          <p:cNvPr id="58" name="Picture 10">
            <a:extLst>
              <a:ext uri="{FF2B5EF4-FFF2-40B4-BE49-F238E27FC236}">
                <a16:creationId xmlns:a16="http://schemas.microsoft.com/office/drawing/2014/main" id="{DF77CF83-C80A-9945-8324-8639E4240D41}"/>
              </a:ext>
            </a:extLst>
          </p:cNvPr>
          <p:cNvPicPr>
            <a:picLocks noChangeAspect="1"/>
          </p:cNvPicPr>
          <p:nvPr/>
        </p:nvPicPr>
        <p:blipFill>
          <a:blip r:embed="rId7"/>
          <a:stretch>
            <a:fillRect/>
          </a:stretch>
        </p:blipFill>
        <p:spPr>
          <a:xfrm>
            <a:off x="7848600" y="3918361"/>
            <a:ext cx="639848" cy="639848"/>
          </a:xfrm>
          <a:prstGeom prst="rect">
            <a:avLst/>
          </a:prstGeom>
        </p:spPr>
      </p:pic>
      <p:sp>
        <p:nvSpPr>
          <p:cNvPr id="59" name="TextBox 11">
            <a:extLst>
              <a:ext uri="{FF2B5EF4-FFF2-40B4-BE49-F238E27FC236}">
                <a16:creationId xmlns:a16="http://schemas.microsoft.com/office/drawing/2014/main" id="{308EDA1A-92C0-2DFA-07F7-754ACC956162}"/>
              </a:ext>
            </a:extLst>
          </p:cNvPr>
          <p:cNvSpPr txBox="1"/>
          <p:nvPr/>
        </p:nvSpPr>
        <p:spPr>
          <a:xfrm>
            <a:off x="7967329" y="4075515"/>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01</a:t>
            </a:r>
          </a:p>
        </p:txBody>
      </p:sp>
      <p:pic>
        <p:nvPicPr>
          <p:cNvPr id="60" name="Picture 10">
            <a:extLst>
              <a:ext uri="{FF2B5EF4-FFF2-40B4-BE49-F238E27FC236}">
                <a16:creationId xmlns:a16="http://schemas.microsoft.com/office/drawing/2014/main" id="{C5217AA0-9E69-2588-4FE6-E4DEC3A19386}"/>
              </a:ext>
            </a:extLst>
          </p:cNvPr>
          <p:cNvPicPr>
            <a:picLocks noChangeAspect="1"/>
          </p:cNvPicPr>
          <p:nvPr/>
        </p:nvPicPr>
        <p:blipFill>
          <a:blip r:embed="rId7"/>
          <a:stretch>
            <a:fillRect/>
          </a:stretch>
        </p:blipFill>
        <p:spPr>
          <a:xfrm>
            <a:off x="2908307" y="6230633"/>
            <a:ext cx="639848" cy="639848"/>
          </a:xfrm>
          <a:prstGeom prst="rect">
            <a:avLst/>
          </a:prstGeom>
        </p:spPr>
      </p:pic>
      <p:sp>
        <p:nvSpPr>
          <p:cNvPr id="61" name="TextBox 11">
            <a:extLst>
              <a:ext uri="{FF2B5EF4-FFF2-40B4-BE49-F238E27FC236}">
                <a16:creationId xmlns:a16="http://schemas.microsoft.com/office/drawing/2014/main" id="{BF808E49-6F6F-9861-AFD0-972995DEB7D2}"/>
              </a:ext>
            </a:extLst>
          </p:cNvPr>
          <p:cNvSpPr txBox="1"/>
          <p:nvPr/>
        </p:nvSpPr>
        <p:spPr>
          <a:xfrm>
            <a:off x="3026611" y="6385083"/>
            <a:ext cx="402389" cy="325537"/>
          </a:xfrm>
          <a:prstGeom prst="rect">
            <a:avLst/>
          </a:prstGeom>
        </p:spPr>
        <p:txBody>
          <a:bodyPr lIns="0" tIns="0" rIns="0" bIns="0" rtlCol="0" anchor="ctr"/>
          <a:lstStyle/>
          <a:p>
            <a:pPr lvl="0" algn="ctr">
              <a:lnSpc>
                <a:spcPct val="106240"/>
              </a:lnSpc>
            </a:pPr>
            <a:r>
              <a:rPr lang="en-US" b="1" dirty="0">
                <a:solidFill>
                  <a:srgbClr val="343434"/>
                </a:solidFill>
                <a:latin typeface="210 MGothic 070"/>
              </a:rPr>
              <a:t>05</a:t>
            </a:r>
            <a:endParaRPr lang="en-US" b="1" i="0" u="none" strike="noStrike" dirty="0">
              <a:solidFill>
                <a:srgbClr val="343434"/>
              </a:solidFill>
              <a:latin typeface="210 MGothic 070"/>
            </a:endParaRPr>
          </a:p>
        </p:txBody>
      </p:sp>
      <p:pic>
        <p:nvPicPr>
          <p:cNvPr id="62" name="Picture 10">
            <a:extLst>
              <a:ext uri="{FF2B5EF4-FFF2-40B4-BE49-F238E27FC236}">
                <a16:creationId xmlns:a16="http://schemas.microsoft.com/office/drawing/2014/main" id="{00747A68-2603-1AE9-BEEF-FB50D1B95CA4}"/>
              </a:ext>
            </a:extLst>
          </p:cNvPr>
          <p:cNvPicPr>
            <a:picLocks noChangeAspect="1"/>
          </p:cNvPicPr>
          <p:nvPr/>
        </p:nvPicPr>
        <p:blipFill>
          <a:blip r:embed="rId7"/>
          <a:stretch>
            <a:fillRect/>
          </a:stretch>
        </p:blipFill>
        <p:spPr>
          <a:xfrm>
            <a:off x="7848600" y="5879282"/>
            <a:ext cx="639848" cy="639848"/>
          </a:xfrm>
          <a:prstGeom prst="rect">
            <a:avLst/>
          </a:prstGeom>
        </p:spPr>
      </p:pic>
      <p:sp>
        <p:nvSpPr>
          <p:cNvPr id="63" name="TextBox 11">
            <a:extLst>
              <a:ext uri="{FF2B5EF4-FFF2-40B4-BE49-F238E27FC236}">
                <a16:creationId xmlns:a16="http://schemas.microsoft.com/office/drawing/2014/main" id="{43646BEA-3338-6F60-854E-38C19CA2E419}"/>
              </a:ext>
            </a:extLst>
          </p:cNvPr>
          <p:cNvSpPr txBox="1"/>
          <p:nvPr/>
        </p:nvSpPr>
        <p:spPr>
          <a:xfrm>
            <a:off x="7967329" y="6036437"/>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03</a:t>
            </a:r>
          </a:p>
        </p:txBody>
      </p:sp>
      <p:pic>
        <p:nvPicPr>
          <p:cNvPr id="5" name="Picture 10">
            <a:extLst>
              <a:ext uri="{FF2B5EF4-FFF2-40B4-BE49-F238E27FC236}">
                <a16:creationId xmlns:a16="http://schemas.microsoft.com/office/drawing/2014/main" id="{6DF683ED-9F92-C402-0BF3-C820A1698C07}"/>
              </a:ext>
            </a:extLst>
          </p:cNvPr>
          <p:cNvPicPr>
            <a:picLocks noChangeAspect="1"/>
          </p:cNvPicPr>
          <p:nvPr/>
        </p:nvPicPr>
        <p:blipFill>
          <a:blip r:embed="rId7"/>
          <a:stretch>
            <a:fillRect/>
          </a:stretch>
        </p:blipFill>
        <p:spPr>
          <a:xfrm>
            <a:off x="7848600" y="4900528"/>
            <a:ext cx="639848" cy="639848"/>
          </a:xfrm>
          <a:prstGeom prst="rect">
            <a:avLst/>
          </a:prstGeom>
        </p:spPr>
      </p:pic>
      <p:sp>
        <p:nvSpPr>
          <p:cNvPr id="14" name="TextBox 11">
            <a:extLst>
              <a:ext uri="{FF2B5EF4-FFF2-40B4-BE49-F238E27FC236}">
                <a16:creationId xmlns:a16="http://schemas.microsoft.com/office/drawing/2014/main" id="{78E784AA-027C-04D3-7829-80E5EB262566}"/>
              </a:ext>
            </a:extLst>
          </p:cNvPr>
          <p:cNvSpPr txBox="1"/>
          <p:nvPr/>
        </p:nvSpPr>
        <p:spPr>
          <a:xfrm>
            <a:off x="7967329" y="5057682"/>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02</a:t>
            </a:r>
          </a:p>
        </p:txBody>
      </p:sp>
      <p:grpSp>
        <p:nvGrpSpPr>
          <p:cNvPr id="15" name="그룹 14">
            <a:extLst>
              <a:ext uri="{FF2B5EF4-FFF2-40B4-BE49-F238E27FC236}">
                <a16:creationId xmlns:a16="http://schemas.microsoft.com/office/drawing/2014/main" id="{7EC02BE2-C321-AF3B-C2B9-7A3FB3B5A45E}"/>
              </a:ext>
            </a:extLst>
          </p:cNvPr>
          <p:cNvGrpSpPr/>
          <p:nvPr/>
        </p:nvGrpSpPr>
        <p:grpSpPr>
          <a:xfrm>
            <a:off x="10874883" y="4511574"/>
            <a:ext cx="6997700" cy="1041400"/>
            <a:chOff x="10818090" y="2413145"/>
            <a:chExt cx="6997700" cy="1041400"/>
          </a:xfrm>
        </p:grpSpPr>
        <p:pic>
          <p:nvPicPr>
            <p:cNvPr id="16" name="Picture 9">
              <a:extLst>
                <a:ext uri="{FF2B5EF4-FFF2-40B4-BE49-F238E27FC236}">
                  <a16:creationId xmlns:a16="http://schemas.microsoft.com/office/drawing/2014/main" id="{F47EF52D-C6C6-D814-1964-E6772A089BEF}"/>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7" name="TextBox 12">
              <a:extLst>
                <a:ext uri="{FF2B5EF4-FFF2-40B4-BE49-F238E27FC236}">
                  <a16:creationId xmlns:a16="http://schemas.microsoft.com/office/drawing/2014/main" id="{867E5BD4-304B-A0A4-F60B-50ED37147261}"/>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[History]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18" name="TextBox 13">
              <a:extLst>
                <a:ext uri="{FF2B5EF4-FFF2-40B4-BE49-F238E27FC236}">
                  <a16:creationId xmlns:a16="http://schemas.microsoft.com/office/drawing/2014/main" id="{067080B6-04C0-DF33-13AF-1906DBA75954}"/>
                </a:ext>
              </a:extLst>
            </p:cNvPr>
            <p:cNvSpPr txBox="1"/>
            <p:nvPr/>
          </p:nvSpPr>
          <p:spPr>
            <a:xfrm>
              <a:off x="12519890" y="2870345"/>
              <a:ext cx="5295900" cy="584200"/>
            </a:xfrm>
            <a:prstGeom prst="rect">
              <a:avLst/>
            </a:prstGeom>
          </p:spPr>
          <p:txBody>
            <a:bodyPr lIns="0" tIns="0" rIns="0" bIns="0" rtlCol="0" anchor="ctr"/>
            <a:lstStyle/>
            <a:p>
              <a:pPr lvl="0" algn="l">
                <a:lnSpc>
                  <a:spcPct val="125329"/>
                </a:lnSpc>
              </a:pPr>
              <a:r>
                <a:rPr lang="en-US" altLang="ko-KR" sz="1600" dirty="0">
                  <a:solidFill>
                    <a:srgbClr val="343434">
                      <a:alpha val="76863"/>
                    </a:srgbClr>
                  </a:solidFill>
                  <a:ea typeface="Pretendard Light"/>
                </a:rPr>
                <a:t>History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History </a:t>
              </a:r>
              <a:r>
                <a:rPr lang="ko-KR" altLang="en-US" sz="1600" dirty="0">
                  <a:solidFill>
                    <a:srgbClr val="343434">
                      <a:alpha val="76863"/>
                    </a:srgbClr>
                  </a:solidFill>
                  <a:ea typeface="Pretendard Light"/>
                </a:rPr>
                <a:t>페이지로 넘어간다</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여기서 말하는 </a:t>
              </a:r>
              <a:r>
                <a:rPr lang="en-US" altLang="ko-KR" sz="1600" dirty="0">
                  <a:solidFill>
                    <a:srgbClr val="343434">
                      <a:alpha val="76863"/>
                    </a:srgbClr>
                  </a:solidFill>
                  <a:ea typeface="Pretendard Light"/>
                </a:rPr>
                <a:t>History</a:t>
              </a:r>
              <a:r>
                <a:rPr lang="ko-KR" altLang="en-US" sz="1600" dirty="0">
                  <a:solidFill>
                    <a:srgbClr val="343434">
                      <a:alpha val="76863"/>
                    </a:srgbClr>
                  </a:solidFill>
                  <a:ea typeface="Pretendard Light"/>
                </a:rPr>
                <a:t>는 이때까지 구매했던 기차표를 조회할 수 있다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19" name="Picture 10">
              <a:extLst>
                <a:ext uri="{FF2B5EF4-FFF2-40B4-BE49-F238E27FC236}">
                  <a16:creationId xmlns:a16="http://schemas.microsoft.com/office/drawing/2014/main" id="{0758CDD7-7A6A-3229-D27B-1244A5B3AFE8}"/>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20" name="TextBox 11">
              <a:extLst>
                <a:ext uri="{FF2B5EF4-FFF2-40B4-BE49-F238E27FC236}">
                  <a16:creationId xmlns:a16="http://schemas.microsoft.com/office/drawing/2014/main" id="{DCFF133E-4D6C-B782-8C50-E4D5BE6FBFA2}"/>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03</a:t>
              </a:r>
              <a:endParaRPr lang="en-US" sz="2100" b="1" i="0" u="none" strike="noStrike" dirty="0">
                <a:solidFill>
                  <a:srgbClr val="343434"/>
                </a:solidFill>
                <a:latin typeface="210 MGothic 070"/>
              </a:endParaRPr>
            </a:p>
          </p:txBody>
        </p:sp>
      </p:grpSp>
      <p:pic>
        <p:nvPicPr>
          <p:cNvPr id="21" name="Picture 10">
            <a:extLst>
              <a:ext uri="{FF2B5EF4-FFF2-40B4-BE49-F238E27FC236}">
                <a16:creationId xmlns:a16="http://schemas.microsoft.com/office/drawing/2014/main" id="{B1FCF287-54A2-CB3B-0888-517AF18C58EC}"/>
              </a:ext>
            </a:extLst>
          </p:cNvPr>
          <p:cNvPicPr>
            <a:picLocks noChangeAspect="1"/>
          </p:cNvPicPr>
          <p:nvPr/>
        </p:nvPicPr>
        <p:blipFill>
          <a:blip r:embed="rId7"/>
          <a:stretch>
            <a:fillRect/>
          </a:stretch>
        </p:blipFill>
        <p:spPr>
          <a:xfrm>
            <a:off x="7829381" y="6862937"/>
            <a:ext cx="639848" cy="639848"/>
          </a:xfrm>
          <a:prstGeom prst="rect">
            <a:avLst/>
          </a:prstGeom>
        </p:spPr>
      </p:pic>
      <p:sp>
        <p:nvSpPr>
          <p:cNvPr id="22" name="TextBox 11">
            <a:extLst>
              <a:ext uri="{FF2B5EF4-FFF2-40B4-BE49-F238E27FC236}">
                <a16:creationId xmlns:a16="http://schemas.microsoft.com/office/drawing/2014/main" id="{B7561D5A-C76B-BAC5-A8AC-4FD3076E942F}"/>
              </a:ext>
            </a:extLst>
          </p:cNvPr>
          <p:cNvSpPr txBox="1"/>
          <p:nvPr/>
        </p:nvSpPr>
        <p:spPr>
          <a:xfrm>
            <a:off x="7948110" y="7020092"/>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04</a:t>
            </a:r>
          </a:p>
        </p:txBody>
      </p:sp>
      <p:grpSp>
        <p:nvGrpSpPr>
          <p:cNvPr id="23" name="그룹 22">
            <a:extLst>
              <a:ext uri="{FF2B5EF4-FFF2-40B4-BE49-F238E27FC236}">
                <a16:creationId xmlns:a16="http://schemas.microsoft.com/office/drawing/2014/main" id="{F527C93F-E70D-12BA-2A86-F3B4F697FB61}"/>
              </a:ext>
            </a:extLst>
          </p:cNvPr>
          <p:cNvGrpSpPr/>
          <p:nvPr/>
        </p:nvGrpSpPr>
        <p:grpSpPr>
          <a:xfrm>
            <a:off x="10874165" y="5695185"/>
            <a:ext cx="6997700" cy="1075245"/>
            <a:chOff x="10818090" y="2413145"/>
            <a:chExt cx="6997700" cy="1075245"/>
          </a:xfrm>
        </p:grpSpPr>
        <p:pic>
          <p:nvPicPr>
            <p:cNvPr id="24" name="Picture 9">
              <a:extLst>
                <a:ext uri="{FF2B5EF4-FFF2-40B4-BE49-F238E27FC236}">
                  <a16:creationId xmlns:a16="http://schemas.microsoft.com/office/drawing/2014/main" id="{2905DD9E-7175-4F37-DE9E-4B06BDE4F386}"/>
                </a:ext>
              </a:extLst>
            </p:cNvPr>
            <p:cNvPicPr>
              <a:picLocks noChangeAspect="1"/>
            </p:cNvPicPr>
            <p:nvPr/>
          </p:nvPicPr>
          <p:blipFill>
            <a:blip r:embed="rId6"/>
            <a:stretch>
              <a:fillRect/>
            </a:stretch>
          </p:blipFill>
          <p:spPr>
            <a:xfrm>
              <a:off x="11668990" y="2895745"/>
              <a:ext cx="546100" cy="25400"/>
            </a:xfrm>
            <a:prstGeom prst="rect">
              <a:avLst/>
            </a:prstGeom>
          </p:spPr>
        </p:pic>
        <p:sp>
          <p:nvSpPr>
            <p:cNvPr id="25" name="TextBox 12">
              <a:extLst>
                <a:ext uri="{FF2B5EF4-FFF2-40B4-BE49-F238E27FC236}">
                  <a16:creationId xmlns:a16="http://schemas.microsoft.com/office/drawing/2014/main" id="{8B3F63E5-AB2A-6EFF-3AAD-D45EEC4D9305}"/>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[My Ticket]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26" name="TextBox 13">
              <a:extLst>
                <a:ext uri="{FF2B5EF4-FFF2-40B4-BE49-F238E27FC236}">
                  <a16:creationId xmlns:a16="http://schemas.microsoft.com/office/drawing/2014/main" id="{94B4F537-4651-8118-5EC7-3331BC757822}"/>
                </a:ext>
              </a:extLst>
            </p:cNvPr>
            <p:cNvSpPr txBox="1"/>
            <p:nvPr/>
          </p:nvSpPr>
          <p:spPr>
            <a:xfrm>
              <a:off x="12519890" y="2764490"/>
              <a:ext cx="5295900" cy="723900"/>
            </a:xfrm>
            <a:prstGeom prst="rect">
              <a:avLst/>
            </a:prstGeom>
          </p:spPr>
          <p:txBody>
            <a:bodyPr lIns="0" tIns="0" rIns="0" bIns="0" rtlCol="0" anchor="ctr"/>
            <a:lstStyle/>
            <a:p>
              <a:pPr lvl="0">
                <a:lnSpc>
                  <a:spcPct val="125329"/>
                </a:lnSpc>
              </a:pPr>
              <a:r>
                <a:rPr lang="en-US" altLang="ko-KR" sz="1600" dirty="0">
                  <a:solidFill>
                    <a:srgbClr val="343434">
                      <a:alpha val="76863"/>
                    </a:srgbClr>
                  </a:solidFill>
                  <a:ea typeface="Pretendard Light"/>
                </a:rPr>
                <a:t>My Ticket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My Ticket </a:t>
              </a:r>
              <a:r>
                <a:rPr lang="ko-KR" altLang="en-US" sz="1600" dirty="0">
                  <a:solidFill>
                    <a:srgbClr val="343434">
                      <a:alpha val="76863"/>
                    </a:srgbClr>
                  </a:solidFill>
                  <a:ea typeface="Pretendard Light"/>
                </a:rPr>
                <a:t>페이지로 넘어간다</a:t>
              </a:r>
              <a:r>
                <a:rPr lang="en-US" altLang="ko-KR" sz="1600"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27" name="Picture 10">
              <a:extLst>
                <a:ext uri="{FF2B5EF4-FFF2-40B4-BE49-F238E27FC236}">
                  <a16:creationId xmlns:a16="http://schemas.microsoft.com/office/drawing/2014/main" id="{5DD53875-C0AF-E5C4-12C3-FDF9476EF0CE}"/>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28" name="TextBox 11">
              <a:extLst>
                <a:ext uri="{FF2B5EF4-FFF2-40B4-BE49-F238E27FC236}">
                  <a16:creationId xmlns:a16="http://schemas.microsoft.com/office/drawing/2014/main" id="{266B7016-038D-C964-ACEA-0DA09F7AB159}"/>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04</a:t>
              </a:r>
              <a:endParaRPr lang="en-US" sz="2100" b="1" i="0" u="none" strike="noStrike" dirty="0">
                <a:solidFill>
                  <a:srgbClr val="343434"/>
                </a:solidFill>
                <a:latin typeface="210 MGothic 070"/>
              </a:endParaRPr>
            </a:p>
          </p:txBody>
        </p:sp>
      </p:grpSp>
      <p:grpSp>
        <p:nvGrpSpPr>
          <p:cNvPr id="31" name="그룹 30">
            <a:extLst>
              <a:ext uri="{FF2B5EF4-FFF2-40B4-BE49-F238E27FC236}">
                <a16:creationId xmlns:a16="http://schemas.microsoft.com/office/drawing/2014/main" id="{52447AD2-4C81-365D-D15A-321E82E427E9}"/>
              </a:ext>
            </a:extLst>
          </p:cNvPr>
          <p:cNvGrpSpPr/>
          <p:nvPr/>
        </p:nvGrpSpPr>
        <p:grpSpPr>
          <a:xfrm>
            <a:off x="10874165" y="7018494"/>
            <a:ext cx="6997700" cy="973647"/>
            <a:chOff x="10818090" y="2413145"/>
            <a:chExt cx="6997700" cy="973647"/>
          </a:xfrm>
        </p:grpSpPr>
        <p:pic>
          <p:nvPicPr>
            <p:cNvPr id="32" name="Picture 9">
              <a:extLst>
                <a:ext uri="{FF2B5EF4-FFF2-40B4-BE49-F238E27FC236}">
                  <a16:creationId xmlns:a16="http://schemas.microsoft.com/office/drawing/2014/main" id="{CDC5C63D-A630-F9A7-786B-E77D96EFDE68}"/>
                </a:ext>
              </a:extLst>
            </p:cNvPr>
            <p:cNvPicPr>
              <a:picLocks noChangeAspect="1"/>
            </p:cNvPicPr>
            <p:nvPr/>
          </p:nvPicPr>
          <p:blipFill>
            <a:blip r:embed="rId6"/>
            <a:stretch>
              <a:fillRect/>
            </a:stretch>
          </p:blipFill>
          <p:spPr>
            <a:xfrm>
              <a:off x="11668990" y="2895745"/>
              <a:ext cx="546100" cy="25400"/>
            </a:xfrm>
            <a:prstGeom prst="rect">
              <a:avLst/>
            </a:prstGeom>
          </p:spPr>
        </p:pic>
        <p:sp>
          <p:nvSpPr>
            <p:cNvPr id="33" name="TextBox 12">
              <a:extLst>
                <a:ext uri="{FF2B5EF4-FFF2-40B4-BE49-F238E27FC236}">
                  <a16:creationId xmlns:a16="http://schemas.microsoft.com/office/drawing/2014/main" id="{8BA00394-B6D7-CACC-6997-0C5C0138D3E5}"/>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[Train Search]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34" name="TextBox 13">
              <a:extLst>
                <a:ext uri="{FF2B5EF4-FFF2-40B4-BE49-F238E27FC236}">
                  <a16:creationId xmlns:a16="http://schemas.microsoft.com/office/drawing/2014/main" id="{39E87A72-34A2-FEC2-1031-8F3DE0F0A680}"/>
                </a:ext>
              </a:extLst>
            </p:cNvPr>
            <p:cNvSpPr txBox="1"/>
            <p:nvPr/>
          </p:nvSpPr>
          <p:spPr>
            <a:xfrm>
              <a:off x="12519890" y="2802592"/>
              <a:ext cx="5295900" cy="584200"/>
            </a:xfrm>
            <a:prstGeom prst="rect">
              <a:avLst/>
            </a:prstGeom>
          </p:spPr>
          <p:txBody>
            <a:bodyPr lIns="0" tIns="0" rIns="0" bIns="0" rtlCol="0" anchor="ctr"/>
            <a:lstStyle/>
            <a:p>
              <a:pPr lvl="0" algn="l">
                <a:lnSpc>
                  <a:spcPct val="125329"/>
                </a:lnSpc>
              </a:pPr>
              <a:r>
                <a:rPr lang="en-US" altLang="ko-KR" sz="1600" b="0" i="0" u="none" strike="noStrike" dirty="0">
                  <a:solidFill>
                    <a:srgbClr val="343434">
                      <a:alpha val="76863"/>
                    </a:srgbClr>
                  </a:solidFill>
                  <a:ea typeface="Pretendard Light"/>
                </a:rPr>
                <a:t>Train Search </a:t>
              </a:r>
              <a:r>
                <a:rPr lang="ko-KR" altLang="en-US" sz="1600" b="0" i="0" u="none" strike="noStrike" dirty="0">
                  <a:solidFill>
                    <a:srgbClr val="343434">
                      <a:alpha val="76863"/>
                    </a:srgbClr>
                  </a:solidFill>
                  <a:ea typeface="Pretendard Light"/>
                </a:rPr>
                <a:t>버튼을 눌렀을 때</a:t>
              </a:r>
              <a:r>
                <a:rPr lang="en-US" altLang="ko-KR" sz="1600" b="0" i="0" u="none" strike="noStrike" dirty="0">
                  <a:solidFill>
                    <a:srgbClr val="343434">
                      <a:alpha val="76863"/>
                    </a:srgbClr>
                  </a:solidFill>
                  <a:ea typeface="Pretendard Light"/>
                </a:rPr>
                <a:t>, Train Search </a:t>
              </a:r>
              <a:r>
                <a:rPr lang="ko-KR" altLang="en-US" sz="1600" b="0" i="0" u="none" strike="noStrike" dirty="0">
                  <a:solidFill>
                    <a:srgbClr val="343434">
                      <a:alpha val="76863"/>
                    </a:srgbClr>
                  </a:solidFill>
                  <a:ea typeface="Pretendard Light"/>
                </a:rPr>
                <a:t>페이지로 넘어간다</a:t>
              </a:r>
              <a:r>
                <a:rPr lang="en-US" altLang="ko-KR" sz="1600" b="0" i="0" u="none" strike="noStrike"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35" name="Picture 10">
              <a:extLst>
                <a:ext uri="{FF2B5EF4-FFF2-40B4-BE49-F238E27FC236}">
                  <a16:creationId xmlns:a16="http://schemas.microsoft.com/office/drawing/2014/main" id="{5FA64374-3E8C-F738-8A15-E87AF99BB253}"/>
                </a:ext>
              </a:extLst>
            </p:cNvPr>
            <p:cNvPicPr>
              <a:picLocks noChangeAspect="1"/>
            </p:cNvPicPr>
            <p:nvPr/>
          </p:nvPicPr>
          <p:blipFill>
            <a:blip r:embed="rId7"/>
            <a:stretch>
              <a:fillRect/>
            </a:stretch>
          </p:blipFill>
          <p:spPr>
            <a:xfrm>
              <a:off x="10818090" y="2597295"/>
              <a:ext cx="723900" cy="723900"/>
            </a:xfrm>
            <a:prstGeom prst="rect">
              <a:avLst/>
            </a:prstGeom>
          </p:spPr>
        </p:pic>
        <p:sp>
          <p:nvSpPr>
            <p:cNvPr id="36" name="TextBox 11">
              <a:extLst>
                <a:ext uri="{FF2B5EF4-FFF2-40B4-BE49-F238E27FC236}">
                  <a16:creationId xmlns:a16="http://schemas.microsoft.com/office/drawing/2014/main" id="{48E46890-212D-8BA1-E7BB-AD8CF1491FE9}"/>
                </a:ext>
              </a:extLst>
            </p:cNvPr>
            <p:cNvSpPr txBox="1"/>
            <p:nvPr/>
          </p:nvSpPr>
          <p:spPr>
            <a:xfrm>
              <a:off x="10906990" y="2762395"/>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05</a:t>
              </a:r>
              <a:endParaRPr lang="en-US" sz="2100" b="1" i="0" u="none" strike="noStrike" dirty="0">
                <a:solidFill>
                  <a:srgbClr val="343434"/>
                </a:solidFill>
                <a:latin typeface="210 MGothic 070"/>
              </a:endParaRPr>
            </a:p>
          </p:txBody>
        </p:sp>
      </p:grpSp>
      <p:grpSp>
        <p:nvGrpSpPr>
          <p:cNvPr id="37" name="그룹 36">
            <a:extLst>
              <a:ext uri="{FF2B5EF4-FFF2-40B4-BE49-F238E27FC236}">
                <a16:creationId xmlns:a16="http://schemas.microsoft.com/office/drawing/2014/main" id="{28728FF3-68C1-0A55-712C-DD575E50452F}"/>
              </a:ext>
            </a:extLst>
          </p:cNvPr>
          <p:cNvGrpSpPr/>
          <p:nvPr/>
        </p:nvGrpSpPr>
        <p:grpSpPr>
          <a:xfrm>
            <a:off x="14478000" y="649466"/>
            <a:ext cx="6986312" cy="1093119"/>
            <a:chOff x="977899" y="9309100"/>
            <a:chExt cx="7340600" cy="1093119"/>
          </a:xfrm>
        </p:grpSpPr>
        <p:sp>
          <p:nvSpPr>
            <p:cNvPr id="39" name="TextBox 3">
              <a:extLst>
                <a:ext uri="{FF2B5EF4-FFF2-40B4-BE49-F238E27FC236}">
                  <a16:creationId xmlns:a16="http://schemas.microsoft.com/office/drawing/2014/main" id="{A085B072-D88B-47FF-54F9-EAD3E8835CC8}"/>
                </a:ext>
              </a:extLst>
            </p:cNvPr>
            <p:cNvSpPr txBox="1"/>
            <p:nvPr/>
          </p:nvSpPr>
          <p:spPr>
            <a:xfrm rot="-21600000">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40" name="그래픽 39" descr="한 경로로 두 개 핀 보내기 단색으로 채워진">
              <a:extLst>
                <a:ext uri="{FF2B5EF4-FFF2-40B4-BE49-F238E27FC236}">
                  <a16:creationId xmlns:a16="http://schemas.microsoft.com/office/drawing/2014/main" id="{F0332B35-DBF7-09A7-BD88-AB1D8ED95B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57600" y="9309100"/>
              <a:ext cx="914400" cy="914400"/>
            </a:xfrm>
            <a:prstGeom prst="rect">
              <a:avLst/>
            </a:prstGeom>
          </p:spPr>
        </p:pic>
      </p:grpSp>
      <p:pic>
        <p:nvPicPr>
          <p:cNvPr id="41" name="그래픽 40" descr="장난감 기차 단색으로 채워진">
            <a:extLst>
              <a:ext uri="{FF2B5EF4-FFF2-40B4-BE49-F238E27FC236}">
                <a16:creationId xmlns:a16="http://schemas.microsoft.com/office/drawing/2014/main" id="{27E4EDF3-ECED-D531-7E14-91ED718B9C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8200" y="9467854"/>
            <a:ext cx="819146" cy="819146"/>
          </a:xfrm>
          <a:prstGeom prst="rect">
            <a:avLst/>
          </a:prstGeom>
        </p:spPr>
      </p:pic>
    </p:spTree>
    <p:extLst>
      <p:ext uri="{BB962C8B-B14F-4D97-AF65-F5344CB8AC3E}">
        <p14:creationId xmlns:p14="http://schemas.microsoft.com/office/powerpoint/2010/main" val="3438197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5A753-5553-E472-BB22-FE86C576BE0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0A853F5-D992-4359-AE25-242833E3F8ED}"/>
              </a:ext>
            </a:extLst>
          </p:cNvPr>
          <p:cNvPicPr>
            <a:picLocks noChangeAspect="1"/>
          </p:cNvPicPr>
          <p:nvPr/>
        </p:nvPicPr>
        <p:blipFill>
          <a:blip r:embed="rId2"/>
          <a:stretch>
            <a:fillRect/>
          </a:stretch>
        </p:blipFill>
        <p:spPr>
          <a:xfrm>
            <a:off x="736600" y="1600200"/>
            <a:ext cx="19100800" cy="12700"/>
          </a:xfrm>
          <a:prstGeom prst="rect">
            <a:avLst/>
          </a:prstGeom>
        </p:spPr>
      </p:pic>
      <p:pic>
        <p:nvPicPr>
          <p:cNvPr id="3" name="Picture 3">
            <a:extLst>
              <a:ext uri="{FF2B5EF4-FFF2-40B4-BE49-F238E27FC236}">
                <a16:creationId xmlns:a16="http://schemas.microsoft.com/office/drawing/2014/main" id="{8139AEF8-925C-7ED1-C022-6EB061097A9F}"/>
              </a:ext>
            </a:extLst>
          </p:cNvPr>
          <p:cNvPicPr>
            <a:picLocks noChangeAspect="1"/>
          </p:cNvPicPr>
          <p:nvPr/>
        </p:nvPicPr>
        <p:blipFill>
          <a:blip r:embed="rId3"/>
          <a:stretch>
            <a:fillRect/>
          </a:stretch>
        </p:blipFill>
        <p:spPr>
          <a:xfrm rot="-5400000">
            <a:off x="-6832600" y="4000500"/>
            <a:ext cx="15189200" cy="12700"/>
          </a:xfrm>
          <a:prstGeom prst="rect">
            <a:avLst/>
          </a:prstGeom>
        </p:spPr>
      </p:pic>
      <p:pic>
        <p:nvPicPr>
          <p:cNvPr id="4" name="Picture 4">
            <a:extLst>
              <a:ext uri="{FF2B5EF4-FFF2-40B4-BE49-F238E27FC236}">
                <a16:creationId xmlns:a16="http://schemas.microsoft.com/office/drawing/2014/main" id="{447D5AF6-9F17-532E-31FC-FA72E788FD4B}"/>
              </a:ext>
            </a:extLst>
          </p:cNvPr>
          <p:cNvPicPr>
            <a:picLocks noChangeAspect="1"/>
          </p:cNvPicPr>
          <p:nvPr/>
        </p:nvPicPr>
        <p:blipFill>
          <a:blip r:embed="rId4"/>
          <a:stretch>
            <a:fillRect/>
          </a:stretch>
        </p:blipFill>
        <p:spPr>
          <a:xfrm>
            <a:off x="0" y="0"/>
            <a:ext cx="774700" cy="774700"/>
          </a:xfrm>
          <a:prstGeom prst="rect">
            <a:avLst/>
          </a:prstGeom>
        </p:spPr>
      </p:pic>
      <p:sp>
        <p:nvSpPr>
          <p:cNvPr id="6" name="TextBox 6">
            <a:extLst>
              <a:ext uri="{FF2B5EF4-FFF2-40B4-BE49-F238E27FC236}">
                <a16:creationId xmlns:a16="http://schemas.microsoft.com/office/drawing/2014/main" id="{632C6311-64D8-0099-6B76-E6ECB752D49F}"/>
              </a:ext>
            </a:extLst>
          </p:cNvPr>
          <p:cNvSpPr txBox="1"/>
          <p:nvPr/>
        </p:nvSpPr>
        <p:spPr>
          <a:xfrm>
            <a:off x="12700" y="177800"/>
            <a:ext cx="736600" cy="368300"/>
          </a:xfrm>
          <a:prstGeom prst="rect">
            <a:avLst/>
          </a:prstGeom>
        </p:spPr>
        <p:txBody>
          <a:bodyPr lIns="0" tIns="0" rIns="0" bIns="0" rtlCol="0" anchor="ctr"/>
          <a:lstStyle/>
          <a:p>
            <a:pPr lvl="0" algn="ctr">
              <a:lnSpc>
                <a:spcPct val="84660"/>
              </a:lnSpc>
            </a:pPr>
            <a:r>
              <a:rPr lang="en-US" sz="2000" b="0" i="0" u="none" strike="noStrike" dirty="0">
                <a:solidFill>
                  <a:srgbClr val="F7F7F7"/>
                </a:solidFill>
                <a:latin typeface="Pretendard SemiBold"/>
              </a:rPr>
              <a:t>04</a:t>
            </a:r>
          </a:p>
        </p:txBody>
      </p:sp>
      <p:sp>
        <p:nvSpPr>
          <p:cNvPr id="7" name="TextBox 7">
            <a:extLst>
              <a:ext uri="{FF2B5EF4-FFF2-40B4-BE49-F238E27FC236}">
                <a16:creationId xmlns:a16="http://schemas.microsoft.com/office/drawing/2014/main" id="{8A9B21F4-16E0-4978-97E0-64F49DE94457}"/>
              </a:ext>
            </a:extLst>
          </p:cNvPr>
          <p:cNvSpPr txBox="1"/>
          <p:nvPr/>
        </p:nvSpPr>
        <p:spPr>
          <a:xfrm>
            <a:off x="1600200" y="304800"/>
            <a:ext cx="9626600" cy="914400"/>
          </a:xfrm>
          <a:prstGeom prst="rect">
            <a:avLst/>
          </a:prstGeom>
        </p:spPr>
        <p:txBody>
          <a:bodyPr lIns="0" tIns="0" rIns="0" bIns="0" rtlCol="0" anchor="ctr"/>
          <a:lstStyle/>
          <a:p>
            <a:pPr lvl="0" algn="l">
              <a:lnSpc>
                <a:spcPct val="84660"/>
              </a:lnSpc>
            </a:pPr>
            <a:r>
              <a:rPr lang="en-US" altLang="ko-KR" sz="5100" b="0" i="0" u="none" strike="noStrike" dirty="0">
                <a:solidFill>
                  <a:srgbClr val="343434"/>
                </a:solidFill>
                <a:ea typeface="Pretendard Medium"/>
              </a:rPr>
              <a:t> </a:t>
            </a:r>
            <a:r>
              <a:rPr lang="ko-KR" altLang="en-US" sz="5100" b="0" i="0" u="none" strike="noStrike" dirty="0">
                <a:solidFill>
                  <a:srgbClr val="343434"/>
                </a:solidFill>
                <a:ea typeface="Pretendard Medium"/>
              </a:rPr>
              <a:t>스토리보드</a:t>
            </a:r>
            <a:endParaRPr lang="ko-KR" sz="5100" b="0" i="0" u="none" strike="noStrike" dirty="0">
              <a:solidFill>
                <a:srgbClr val="343434"/>
              </a:solidFill>
              <a:ea typeface="Pretendard Medium"/>
            </a:endParaRPr>
          </a:p>
        </p:txBody>
      </p:sp>
      <p:pic>
        <p:nvPicPr>
          <p:cNvPr id="29" name="Picture 29">
            <a:extLst>
              <a:ext uri="{FF2B5EF4-FFF2-40B4-BE49-F238E27FC236}">
                <a16:creationId xmlns:a16="http://schemas.microsoft.com/office/drawing/2014/main" id="{9D273B95-4C1C-700F-EEE8-21E6DA436EAA}"/>
              </a:ext>
            </a:extLst>
          </p:cNvPr>
          <p:cNvPicPr>
            <a:picLocks noChangeAspect="1"/>
          </p:cNvPicPr>
          <p:nvPr/>
        </p:nvPicPr>
        <p:blipFill>
          <a:blip r:embed="rId5"/>
          <a:stretch>
            <a:fillRect/>
          </a:stretch>
        </p:blipFill>
        <p:spPr>
          <a:xfrm>
            <a:off x="1840345" y="9467850"/>
            <a:ext cx="16433800" cy="800100"/>
          </a:xfrm>
          <a:prstGeom prst="rect">
            <a:avLst/>
          </a:prstGeom>
        </p:spPr>
      </p:pic>
      <p:sp>
        <p:nvSpPr>
          <p:cNvPr id="30" name="TextBox 30">
            <a:extLst>
              <a:ext uri="{FF2B5EF4-FFF2-40B4-BE49-F238E27FC236}">
                <a16:creationId xmlns:a16="http://schemas.microsoft.com/office/drawing/2014/main" id="{9DA0B142-D5F3-1216-FC4D-BEB6B3CA04CA}"/>
              </a:ext>
            </a:extLst>
          </p:cNvPr>
          <p:cNvSpPr txBox="1"/>
          <p:nvPr/>
        </p:nvSpPr>
        <p:spPr>
          <a:xfrm>
            <a:off x="3429000" y="9672754"/>
            <a:ext cx="12395200" cy="393700"/>
          </a:xfrm>
          <a:prstGeom prst="rect">
            <a:avLst/>
          </a:prstGeom>
        </p:spPr>
        <p:txBody>
          <a:bodyPr lIns="0" tIns="0" rIns="0" bIns="0" rtlCol="0" anchor="ctr"/>
          <a:lstStyle/>
          <a:p>
            <a:pPr algn="ctr">
              <a:lnSpc>
                <a:spcPct val="106240"/>
              </a:lnSpc>
            </a:pPr>
            <a:r>
              <a:rPr lang="en-US" sz="3600" spc="-100" dirty="0">
                <a:solidFill>
                  <a:schemeClr val="bg1"/>
                </a:solidFill>
                <a:latin typeface="Pretendard Regular" panose="020B0600000101010101" charset="-127"/>
                <a:ea typeface="Pretendard Regular" panose="020B0600000101010101" charset="-127"/>
              </a:rPr>
              <a:t>My page</a:t>
            </a:r>
            <a:endParaRPr lang="en-US" sz="3600" b="0" i="0" u="none" strike="noStrike" spc="-100" dirty="0">
              <a:solidFill>
                <a:srgbClr val="FCFCFC"/>
              </a:solidFill>
              <a:latin typeface="Pretendard Regular" panose="020B0600000101010101" charset="-127"/>
              <a:ea typeface="Pretendard Regular" panose="020B0600000101010101" charset="-127"/>
            </a:endParaRPr>
          </a:p>
        </p:txBody>
      </p:sp>
      <p:grpSp>
        <p:nvGrpSpPr>
          <p:cNvPr id="49" name="그룹 48">
            <a:extLst>
              <a:ext uri="{FF2B5EF4-FFF2-40B4-BE49-F238E27FC236}">
                <a16:creationId xmlns:a16="http://schemas.microsoft.com/office/drawing/2014/main" id="{3AC35FE5-A1AB-8B30-1F42-D41F5F0430FF}"/>
              </a:ext>
            </a:extLst>
          </p:cNvPr>
          <p:cNvGrpSpPr/>
          <p:nvPr/>
        </p:nvGrpSpPr>
        <p:grpSpPr>
          <a:xfrm>
            <a:off x="11725065" y="2144352"/>
            <a:ext cx="6146800" cy="1041400"/>
            <a:chOff x="11668990" y="2413145"/>
            <a:chExt cx="6146800" cy="1041400"/>
          </a:xfrm>
        </p:grpSpPr>
        <p:pic>
          <p:nvPicPr>
            <p:cNvPr id="9" name="Picture 9">
              <a:extLst>
                <a:ext uri="{FF2B5EF4-FFF2-40B4-BE49-F238E27FC236}">
                  <a16:creationId xmlns:a16="http://schemas.microsoft.com/office/drawing/2014/main" id="{DFFE0B83-1346-F464-DC9F-5F4AE9A75BB1}"/>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2" name="TextBox 12">
              <a:extLst>
                <a:ext uri="{FF2B5EF4-FFF2-40B4-BE49-F238E27FC236}">
                  <a16:creationId xmlns:a16="http://schemas.microsoft.com/office/drawing/2014/main" id="{9476307A-913C-A5C5-CE19-FB7F86176522}"/>
                </a:ext>
              </a:extLst>
            </p:cNvPr>
            <p:cNvSpPr txBox="1"/>
            <p:nvPr/>
          </p:nvSpPr>
          <p:spPr>
            <a:xfrm>
              <a:off x="12519890" y="2413145"/>
              <a:ext cx="4394200" cy="355600"/>
            </a:xfrm>
            <a:prstGeom prst="rect">
              <a:avLst/>
            </a:prstGeom>
          </p:spPr>
          <p:txBody>
            <a:bodyPr lIns="0" tIns="0" rIns="0" bIns="0" rtlCol="0" anchor="ctr"/>
            <a:lstStyle/>
            <a:p>
              <a:pPr lvl="0" algn="l">
                <a:lnSpc>
                  <a:spcPct val="106240"/>
                </a:lnSpc>
              </a:pPr>
              <a:r>
                <a:rPr lang="ko-KR" altLang="en-US" sz="2000" b="0" i="0" u="none" strike="noStrike" spc="-100" dirty="0">
                  <a:solidFill>
                    <a:srgbClr val="343434"/>
                  </a:solidFill>
                  <a:ea typeface="210 MGothic 060"/>
                </a:rPr>
                <a:t>사용자 정보</a:t>
              </a:r>
              <a:endParaRPr lang="ko-KR" sz="2000" b="0" i="0" u="none" strike="noStrike" spc="-100" dirty="0">
                <a:solidFill>
                  <a:srgbClr val="343434"/>
                </a:solidFill>
                <a:ea typeface="210 MGothic 060"/>
              </a:endParaRPr>
            </a:p>
          </p:txBody>
        </p:sp>
        <p:sp>
          <p:nvSpPr>
            <p:cNvPr id="13" name="TextBox 13">
              <a:extLst>
                <a:ext uri="{FF2B5EF4-FFF2-40B4-BE49-F238E27FC236}">
                  <a16:creationId xmlns:a16="http://schemas.microsoft.com/office/drawing/2014/main" id="{0E2BDA6D-2B79-9F5A-E6C8-B88EC220493C}"/>
                </a:ext>
              </a:extLst>
            </p:cNvPr>
            <p:cNvSpPr txBox="1"/>
            <p:nvPr/>
          </p:nvSpPr>
          <p:spPr>
            <a:xfrm>
              <a:off x="12519890" y="2870345"/>
              <a:ext cx="5295900" cy="584200"/>
            </a:xfrm>
            <a:prstGeom prst="rect">
              <a:avLst/>
            </a:prstGeom>
          </p:spPr>
          <p:txBody>
            <a:bodyPr lIns="0" tIns="0" rIns="0" bIns="0" rtlCol="0" anchor="ctr"/>
            <a:lstStyle/>
            <a:p>
              <a:pPr lvl="0" algn="l">
                <a:lnSpc>
                  <a:spcPct val="125329"/>
                </a:lnSpc>
              </a:pPr>
              <a:r>
                <a:rPr lang="ko-KR" altLang="en-US" sz="1600" b="0" i="0" u="none" strike="noStrike" dirty="0">
                  <a:solidFill>
                    <a:srgbClr val="343434">
                      <a:alpha val="76863"/>
                    </a:srgbClr>
                  </a:solidFill>
                  <a:ea typeface="Pretendard Light"/>
                </a:rPr>
                <a:t>사용자의 정보를 보여주는 페이지</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이름</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아이디</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주소</a:t>
              </a:r>
              <a:r>
                <a:rPr lang="en-US" altLang="ko-KR" sz="1600" b="0" i="0" u="none" strike="noStrike" dirty="0">
                  <a:solidFill>
                    <a:srgbClr val="343434">
                      <a:alpha val="76863"/>
                    </a:srgbClr>
                  </a:solidFill>
                  <a:ea typeface="Pretendard Light"/>
                </a:rPr>
                <a:t>, </a:t>
              </a:r>
              <a:r>
                <a:rPr lang="ko-KR" altLang="en-US" sz="1600" b="0" i="0" u="none" strike="noStrike" dirty="0">
                  <a:solidFill>
                    <a:srgbClr val="343434">
                      <a:alpha val="76863"/>
                    </a:srgbClr>
                  </a:solidFill>
                  <a:ea typeface="Pretendard Light"/>
                </a:rPr>
                <a:t>전화번호를 순서대로 보여준다</a:t>
              </a:r>
              <a:r>
                <a:rPr lang="en-US" altLang="ko-KR" sz="1600" b="0" i="0" u="none" strike="noStrike" dirty="0">
                  <a:solidFill>
                    <a:srgbClr val="343434">
                      <a:alpha val="76863"/>
                    </a:srgbClr>
                  </a:solidFill>
                  <a:ea typeface="Pretendard Light"/>
                </a:rPr>
                <a:t>.</a:t>
              </a:r>
              <a:r>
                <a:rPr lang="ko-KR" altLang="en-US" sz="1600" b="0" i="0" u="none" strike="noStrike"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grpSp>
      <p:sp>
        <p:nvSpPr>
          <p:cNvPr id="38" name="직사각형 37">
            <a:extLst>
              <a:ext uri="{FF2B5EF4-FFF2-40B4-BE49-F238E27FC236}">
                <a16:creationId xmlns:a16="http://schemas.microsoft.com/office/drawing/2014/main" id="{AA2FF2AC-AB43-6547-830E-37F0FDEE39E6}"/>
              </a:ext>
            </a:extLst>
          </p:cNvPr>
          <p:cNvSpPr/>
          <p:nvPr/>
        </p:nvSpPr>
        <p:spPr>
          <a:xfrm>
            <a:off x="787400" y="1667098"/>
            <a:ext cx="9746094" cy="7073900"/>
          </a:xfrm>
          <a:prstGeom prst="rect">
            <a:avLst/>
          </a:prstGeom>
          <a:blipFill>
            <a:blip r:embed="rId7"/>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1769702B-4401-4BC9-C159-9B43ACB6EA45}"/>
              </a:ext>
            </a:extLst>
          </p:cNvPr>
          <p:cNvGrpSpPr/>
          <p:nvPr/>
        </p:nvGrpSpPr>
        <p:grpSpPr>
          <a:xfrm>
            <a:off x="10848765" y="5630178"/>
            <a:ext cx="7051174" cy="2497250"/>
            <a:chOff x="10764616" y="2259407"/>
            <a:chExt cx="7051174" cy="2497250"/>
          </a:xfrm>
        </p:grpSpPr>
        <p:pic>
          <p:nvPicPr>
            <p:cNvPr id="51" name="Picture 9">
              <a:extLst>
                <a:ext uri="{FF2B5EF4-FFF2-40B4-BE49-F238E27FC236}">
                  <a16:creationId xmlns:a16="http://schemas.microsoft.com/office/drawing/2014/main" id="{1DD65D60-1508-D020-A2AA-92F1E5D162CA}"/>
                </a:ext>
              </a:extLst>
            </p:cNvPr>
            <p:cNvPicPr>
              <a:picLocks noChangeAspect="1"/>
            </p:cNvPicPr>
            <p:nvPr/>
          </p:nvPicPr>
          <p:blipFill>
            <a:blip r:embed="rId6"/>
            <a:stretch>
              <a:fillRect/>
            </a:stretch>
          </p:blipFill>
          <p:spPr>
            <a:xfrm>
              <a:off x="11668990" y="2895745"/>
              <a:ext cx="546100" cy="25400"/>
            </a:xfrm>
            <a:prstGeom prst="rect">
              <a:avLst/>
            </a:prstGeom>
          </p:spPr>
        </p:pic>
        <p:sp>
          <p:nvSpPr>
            <p:cNvPr id="52" name="TextBox 12">
              <a:extLst>
                <a:ext uri="{FF2B5EF4-FFF2-40B4-BE49-F238E27FC236}">
                  <a16:creationId xmlns:a16="http://schemas.microsoft.com/office/drawing/2014/main" id="{4987C8A5-78D9-D146-A344-5A5566BD5A5D}"/>
                </a:ext>
              </a:extLst>
            </p:cNvPr>
            <p:cNvSpPr txBox="1"/>
            <p:nvPr/>
          </p:nvSpPr>
          <p:spPr>
            <a:xfrm>
              <a:off x="12519890" y="2259407"/>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[Logout]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53" name="TextBox 13">
              <a:extLst>
                <a:ext uri="{FF2B5EF4-FFF2-40B4-BE49-F238E27FC236}">
                  <a16:creationId xmlns:a16="http://schemas.microsoft.com/office/drawing/2014/main" id="{AB34BA7F-8BB7-3D3D-974F-6B888F4DC270}"/>
                </a:ext>
              </a:extLst>
            </p:cNvPr>
            <p:cNvSpPr txBox="1"/>
            <p:nvPr/>
          </p:nvSpPr>
          <p:spPr>
            <a:xfrm>
              <a:off x="12519890" y="2775973"/>
              <a:ext cx="5295900" cy="584200"/>
            </a:xfrm>
            <a:prstGeom prst="rect">
              <a:avLst/>
            </a:prstGeom>
          </p:spPr>
          <p:txBody>
            <a:bodyPr lIns="0" tIns="0" rIns="0" bIns="0" rtlCol="0" anchor="ctr"/>
            <a:lstStyle/>
            <a:p>
              <a:pPr lvl="0" algn="l">
                <a:lnSpc>
                  <a:spcPct val="125329"/>
                </a:lnSpc>
              </a:pPr>
              <a:r>
                <a:rPr lang="en-US" altLang="ko-KR" sz="1600" dirty="0">
                  <a:solidFill>
                    <a:srgbClr val="343434">
                      <a:alpha val="76863"/>
                    </a:srgbClr>
                  </a:solidFill>
                  <a:ea typeface="Pretendard Light"/>
                </a:rPr>
                <a:t>Logout</a:t>
              </a:r>
              <a:r>
                <a:rPr lang="ko-KR" altLang="en-US" sz="1600" dirty="0">
                  <a:solidFill>
                    <a:srgbClr val="343434">
                      <a:alpha val="76863"/>
                    </a:srgbClr>
                  </a:solidFill>
                  <a:ea typeface="Pretendard Light"/>
                </a:rPr>
                <a:t> 버튼을 눌렀을 때</a:t>
              </a:r>
              <a:r>
                <a:rPr lang="en-US" altLang="ko-KR" sz="1600" dirty="0">
                  <a:solidFill>
                    <a:srgbClr val="343434">
                      <a:alpha val="76863"/>
                    </a:srgbClr>
                  </a:solidFill>
                  <a:ea typeface="Pretendard Light"/>
                </a:rPr>
                <a:t>, MSG</a:t>
              </a:r>
              <a:r>
                <a:rPr lang="ko-KR" altLang="en-US" sz="1600" dirty="0">
                  <a:solidFill>
                    <a:srgbClr val="343434">
                      <a:alpha val="76863"/>
                    </a:srgbClr>
                  </a:solidFill>
                  <a:ea typeface="Pretendard Light"/>
                </a:rPr>
                <a:t>박스로 로그아웃이 되었다는 사실을 알려주고 로그아웃이 된다</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로그아웃이 된 후에는 자동으로 로그아웃이 된 메인 페이지로 넘어가게 된다</a:t>
              </a:r>
              <a:r>
                <a:rPr lang="en-US" altLang="ko-KR" sz="1600" dirty="0">
                  <a:solidFill>
                    <a:srgbClr val="343434">
                      <a:alpha val="76863"/>
                    </a:srgbClr>
                  </a:solidFill>
                  <a:ea typeface="Pretendard Light"/>
                </a:rPr>
                <a:t>.</a:t>
              </a:r>
              <a:r>
                <a:rPr lang="ko-KR" altLang="en-US" sz="1600"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54" name="Picture 10">
              <a:extLst>
                <a:ext uri="{FF2B5EF4-FFF2-40B4-BE49-F238E27FC236}">
                  <a16:creationId xmlns:a16="http://schemas.microsoft.com/office/drawing/2014/main" id="{B36522B2-D7B5-394D-F730-B7DF880C6B0E}"/>
                </a:ext>
              </a:extLst>
            </p:cNvPr>
            <p:cNvPicPr>
              <a:picLocks noChangeAspect="1"/>
            </p:cNvPicPr>
            <p:nvPr/>
          </p:nvPicPr>
          <p:blipFill>
            <a:blip r:embed="rId8"/>
            <a:stretch>
              <a:fillRect/>
            </a:stretch>
          </p:blipFill>
          <p:spPr>
            <a:xfrm>
              <a:off x="10764616" y="4032757"/>
              <a:ext cx="723900" cy="723900"/>
            </a:xfrm>
            <a:prstGeom prst="rect">
              <a:avLst/>
            </a:prstGeom>
          </p:spPr>
        </p:pic>
        <p:sp>
          <p:nvSpPr>
            <p:cNvPr id="55" name="TextBox 11">
              <a:extLst>
                <a:ext uri="{FF2B5EF4-FFF2-40B4-BE49-F238E27FC236}">
                  <a16:creationId xmlns:a16="http://schemas.microsoft.com/office/drawing/2014/main" id="{7EF14F4D-DFAF-284B-0975-1DF9F5E0AE8F}"/>
                </a:ext>
              </a:extLst>
            </p:cNvPr>
            <p:cNvSpPr txBox="1"/>
            <p:nvPr/>
          </p:nvSpPr>
          <p:spPr>
            <a:xfrm>
              <a:off x="10869601" y="4202052"/>
              <a:ext cx="546100" cy="368300"/>
            </a:xfrm>
            <a:prstGeom prst="rect">
              <a:avLst/>
            </a:prstGeom>
          </p:spPr>
          <p:txBody>
            <a:bodyPr lIns="0" tIns="0" rIns="0" bIns="0" rtlCol="0" anchor="ctr"/>
            <a:lstStyle/>
            <a:p>
              <a:pPr lvl="0" algn="ctr">
                <a:lnSpc>
                  <a:spcPct val="106240"/>
                </a:lnSpc>
              </a:pPr>
              <a:r>
                <a:rPr lang="en-US" sz="2100" b="1" i="0" u="none" strike="noStrike" dirty="0">
                  <a:solidFill>
                    <a:srgbClr val="343434"/>
                  </a:solidFill>
                  <a:latin typeface="210 MGothic 070"/>
                </a:rPr>
                <a:t>04</a:t>
              </a:r>
            </a:p>
          </p:txBody>
        </p:sp>
      </p:grpSp>
      <p:grpSp>
        <p:nvGrpSpPr>
          <p:cNvPr id="44" name="그룹 43">
            <a:extLst>
              <a:ext uri="{FF2B5EF4-FFF2-40B4-BE49-F238E27FC236}">
                <a16:creationId xmlns:a16="http://schemas.microsoft.com/office/drawing/2014/main" id="{93DB0E29-3A93-EBEA-A17C-381ED25DB2B5}"/>
              </a:ext>
            </a:extLst>
          </p:cNvPr>
          <p:cNvGrpSpPr/>
          <p:nvPr/>
        </p:nvGrpSpPr>
        <p:grpSpPr>
          <a:xfrm>
            <a:off x="2057400" y="7437049"/>
            <a:ext cx="639848" cy="639848"/>
            <a:chOff x="7848600" y="3918361"/>
            <a:chExt cx="639848" cy="639848"/>
          </a:xfrm>
        </p:grpSpPr>
        <p:pic>
          <p:nvPicPr>
            <p:cNvPr id="58" name="Picture 10">
              <a:extLst>
                <a:ext uri="{FF2B5EF4-FFF2-40B4-BE49-F238E27FC236}">
                  <a16:creationId xmlns:a16="http://schemas.microsoft.com/office/drawing/2014/main" id="{01A37249-ED42-D64E-3C23-527391D8B1AB}"/>
                </a:ext>
              </a:extLst>
            </p:cNvPr>
            <p:cNvPicPr>
              <a:picLocks noChangeAspect="1"/>
            </p:cNvPicPr>
            <p:nvPr/>
          </p:nvPicPr>
          <p:blipFill>
            <a:blip r:embed="rId8"/>
            <a:stretch>
              <a:fillRect/>
            </a:stretch>
          </p:blipFill>
          <p:spPr>
            <a:xfrm>
              <a:off x="7848600" y="3918361"/>
              <a:ext cx="639848" cy="639848"/>
            </a:xfrm>
            <a:prstGeom prst="rect">
              <a:avLst/>
            </a:prstGeom>
          </p:spPr>
        </p:pic>
        <p:sp>
          <p:nvSpPr>
            <p:cNvPr id="59" name="TextBox 11">
              <a:extLst>
                <a:ext uri="{FF2B5EF4-FFF2-40B4-BE49-F238E27FC236}">
                  <a16:creationId xmlns:a16="http://schemas.microsoft.com/office/drawing/2014/main" id="{420AFF3F-9F46-CB91-D1A8-1DF44D17668A}"/>
                </a:ext>
              </a:extLst>
            </p:cNvPr>
            <p:cNvSpPr txBox="1"/>
            <p:nvPr/>
          </p:nvSpPr>
          <p:spPr>
            <a:xfrm>
              <a:off x="7967329" y="4075515"/>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01</a:t>
              </a:r>
            </a:p>
          </p:txBody>
        </p:sp>
      </p:grpSp>
      <p:grpSp>
        <p:nvGrpSpPr>
          <p:cNvPr id="46" name="그룹 45">
            <a:extLst>
              <a:ext uri="{FF2B5EF4-FFF2-40B4-BE49-F238E27FC236}">
                <a16:creationId xmlns:a16="http://schemas.microsoft.com/office/drawing/2014/main" id="{CD0FA762-2D67-BB2E-6DE1-A91CC1606444}"/>
              </a:ext>
            </a:extLst>
          </p:cNvPr>
          <p:cNvGrpSpPr/>
          <p:nvPr/>
        </p:nvGrpSpPr>
        <p:grpSpPr>
          <a:xfrm>
            <a:off x="5646214" y="7505521"/>
            <a:ext cx="639848" cy="639848"/>
            <a:chOff x="7848600" y="5879282"/>
            <a:chExt cx="639848" cy="639848"/>
          </a:xfrm>
        </p:grpSpPr>
        <p:pic>
          <p:nvPicPr>
            <p:cNvPr id="62" name="Picture 10">
              <a:extLst>
                <a:ext uri="{FF2B5EF4-FFF2-40B4-BE49-F238E27FC236}">
                  <a16:creationId xmlns:a16="http://schemas.microsoft.com/office/drawing/2014/main" id="{5B291DCC-3A38-8639-A6F5-EAE3338510F8}"/>
                </a:ext>
              </a:extLst>
            </p:cNvPr>
            <p:cNvPicPr>
              <a:picLocks noChangeAspect="1"/>
            </p:cNvPicPr>
            <p:nvPr/>
          </p:nvPicPr>
          <p:blipFill>
            <a:blip r:embed="rId8"/>
            <a:stretch>
              <a:fillRect/>
            </a:stretch>
          </p:blipFill>
          <p:spPr>
            <a:xfrm>
              <a:off x="7848600" y="5879282"/>
              <a:ext cx="639848" cy="639848"/>
            </a:xfrm>
            <a:prstGeom prst="rect">
              <a:avLst/>
            </a:prstGeom>
          </p:spPr>
        </p:pic>
        <p:sp>
          <p:nvSpPr>
            <p:cNvPr id="63" name="TextBox 11">
              <a:extLst>
                <a:ext uri="{FF2B5EF4-FFF2-40B4-BE49-F238E27FC236}">
                  <a16:creationId xmlns:a16="http://schemas.microsoft.com/office/drawing/2014/main" id="{D179230D-CA59-4697-B87F-D3007CCDB9F8}"/>
                </a:ext>
              </a:extLst>
            </p:cNvPr>
            <p:cNvSpPr txBox="1"/>
            <p:nvPr/>
          </p:nvSpPr>
          <p:spPr>
            <a:xfrm>
              <a:off x="7967329" y="6036437"/>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03</a:t>
              </a:r>
            </a:p>
          </p:txBody>
        </p:sp>
      </p:grpSp>
      <p:grpSp>
        <p:nvGrpSpPr>
          <p:cNvPr id="45" name="그룹 44">
            <a:extLst>
              <a:ext uri="{FF2B5EF4-FFF2-40B4-BE49-F238E27FC236}">
                <a16:creationId xmlns:a16="http://schemas.microsoft.com/office/drawing/2014/main" id="{68080461-94F9-1335-A185-C44BDACAE3B8}"/>
              </a:ext>
            </a:extLst>
          </p:cNvPr>
          <p:cNvGrpSpPr/>
          <p:nvPr/>
        </p:nvGrpSpPr>
        <p:grpSpPr>
          <a:xfrm>
            <a:off x="3726702" y="7505521"/>
            <a:ext cx="639848" cy="639848"/>
            <a:chOff x="7848600" y="4900528"/>
            <a:chExt cx="639848" cy="639848"/>
          </a:xfrm>
        </p:grpSpPr>
        <p:pic>
          <p:nvPicPr>
            <p:cNvPr id="5" name="Picture 10">
              <a:extLst>
                <a:ext uri="{FF2B5EF4-FFF2-40B4-BE49-F238E27FC236}">
                  <a16:creationId xmlns:a16="http://schemas.microsoft.com/office/drawing/2014/main" id="{7D287315-536C-C3B6-EED0-CC7B2FFF1249}"/>
                </a:ext>
              </a:extLst>
            </p:cNvPr>
            <p:cNvPicPr>
              <a:picLocks noChangeAspect="1"/>
            </p:cNvPicPr>
            <p:nvPr/>
          </p:nvPicPr>
          <p:blipFill>
            <a:blip r:embed="rId8"/>
            <a:stretch>
              <a:fillRect/>
            </a:stretch>
          </p:blipFill>
          <p:spPr>
            <a:xfrm>
              <a:off x="7848600" y="4900528"/>
              <a:ext cx="639848" cy="639848"/>
            </a:xfrm>
            <a:prstGeom prst="rect">
              <a:avLst/>
            </a:prstGeom>
          </p:spPr>
        </p:pic>
        <p:sp>
          <p:nvSpPr>
            <p:cNvPr id="14" name="TextBox 11">
              <a:extLst>
                <a:ext uri="{FF2B5EF4-FFF2-40B4-BE49-F238E27FC236}">
                  <a16:creationId xmlns:a16="http://schemas.microsoft.com/office/drawing/2014/main" id="{77A05230-B19B-0F1F-BA3C-FF759B381E83}"/>
                </a:ext>
              </a:extLst>
            </p:cNvPr>
            <p:cNvSpPr txBox="1"/>
            <p:nvPr/>
          </p:nvSpPr>
          <p:spPr>
            <a:xfrm>
              <a:off x="7967329" y="5057682"/>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02</a:t>
              </a:r>
            </a:p>
          </p:txBody>
        </p:sp>
      </p:grpSp>
      <p:grpSp>
        <p:nvGrpSpPr>
          <p:cNvPr id="15" name="그룹 14">
            <a:extLst>
              <a:ext uri="{FF2B5EF4-FFF2-40B4-BE49-F238E27FC236}">
                <a16:creationId xmlns:a16="http://schemas.microsoft.com/office/drawing/2014/main" id="{4C58BFE8-32A7-C9A1-0D65-5DF0564701E9}"/>
              </a:ext>
            </a:extLst>
          </p:cNvPr>
          <p:cNvGrpSpPr/>
          <p:nvPr/>
        </p:nvGrpSpPr>
        <p:grpSpPr>
          <a:xfrm>
            <a:off x="10848765" y="4435867"/>
            <a:ext cx="7051174" cy="2217999"/>
            <a:chOff x="10764616" y="2442142"/>
            <a:chExt cx="7051174" cy="2217999"/>
          </a:xfrm>
        </p:grpSpPr>
        <p:pic>
          <p:nvPicPr>
            <p:cNvPr id="16" name="Picture 9">
              <a:extLst>
                <a:ext uri="{FF2B5EF4-FFF2-40B4-BE49-F238E27FC236}">
                  <a16:creationId xmlns:a16="http://schemas.microsoft.com/office/drawing/2014/main" id="{A81DAF29-F3AB-297E-2443-FD640613E699}"/>
                </a:ext>
              </a:extLst>
            </p:cNvPr>
            <p:cNvPicPr>
              <a:picLocks noChangeAspect="1"/>
            </p:cNvPicPr>
            <p:nvPr/>
          </p:nvPicPr>
          <p:blipFill>
            <a:blip r:embed="rId6"/>
            <a:stretch>
              <a:fillRect/>
            </a:stretch>
          </p:blipFill>
          <p:spPr>
            <a:xfrm>
              <a:off x="11668990" y="2895745"/>
              <a:ext cx="546100" cy="25400"/>
            </a:xfrm>
            <a:prstGeom prst="rect">
              <a:avLst/>
            </a:prstGeom>
          </p:spPr>
        </p:pic>
        <p:sp>
          <p:nvSpPr>
            <p:cNvPr id="17" name="TextBox 12">
              <a:extLst>
                <a:ext uri="{FF2B5EF4-FFF2-40B4-BE49-F238E27FC236}">
                  <a16:creationId xmlns:a16="http://schemas.microsoft.com/office/drawing/2014/main" id="{F5E0CBF5-97B6-D25F-EBAF-6E82F9363A82}"/>
                </a:ext>
              </a:extLst>
            </p:cNvPr>
            <p:cNvSpPr txBox="1"/>
            <p:nvPr/>
          </p:nvSpPr>
          <p:spPr>
            <a:xfrm>
              <a:off x="12509463" y="2442142"/>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[Mileage]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18" name="TextBox 13">
              <a:extLst>
                <a:ext uri="{FF2B5EF4-FFF2-40B4-BE49-F238E27FC236}">
                  <a16:creationId xmlns:a16="http://schemas.microsoft.com/office/drawing/2014/main" id="{A2AF548D-B7ED-9F22-D53E-88DBA8D84120}"/>
                </a:ext>
              </a:extLst>
            </p:cNvPr>
            <p:cNvSpPr txBox="1"/>
            <p:nvPr/>
          </p:nvSpPr>
          <p:spPr>
            <a:xfrm>
              <a:off x="12519890" y="2812578"/>
              <a:ext cx="5295900" cy="584200"/>
            </a:xfrm>
            <a:prstGeom prst="rect">
              <a:avLst/>
            </a:prstGeom>
          </p:spPr>
          <p:txBody>
            <a:bodyPr lIns="0" tIns="0" rIns="0" bIns="0" rtlCol="0" anchor="ctr"/>
            <a:lstStyle/>
            <a:p>
              <a:pPr lvl="0" algn="l">
                <a:lnSpc>
                  <a:spcPct val="125329"/>
                </a:lnSpc>
              </a:pPr>
              <a:r>
                <a:rPr lang="en-US" altLang="ko-KR" sz="1600" dirty="0">
                  <a:solidFill>
                    <a:srgbClr val="343434">
                      <a:alpha val="76863"/>
                    </a:srgbClr>
                  </a:solidFill>
                  <a:ea typeface="Pretendard Light"/>
                </a:rPr>
                <a:t>History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History </a:t>
              </a:r>
              <a:r>
                <a:rPr lang="ko-KR" altLang="en-US" sz="1600" dirty="0">
                  <a:solidFill>
                    <a:srgbClr val="343434">
                      <a:alpha val="76863"/>
                    </a:srgbClr>
                  </a:solidFill>
                  <a:ea typeface="Pretendard Light"/>
                </a:rPr>
                <a:t>페이지로 넘어간다</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여기서 말하는 </a:t>
              </a:r>
              <a:r>
                <a:rPr lang="en-US" altLang="ko-KR" sz="1600" dirty="0">
                  <a:solidFill>
                    <a:srgbClr val="343434">
                      <a:alpha val="76863"/>
                    </a:srgbClr>
                  </a:solidFill>
                  <a:ea typeface="Pretendard Light"/>
                </a:rPr>
                <a:t>History</a:t>
              </a:r>
              <a:r>
                <a:rPr lang="ko-KR" altLang="en-US" sz="1600" dirty="0">
                  <a:solidFill>
                    <a:srgbClr val="343434">
                      <a:alpha val="76863"/>
                    </a:srgbClr>
                  </a:solidFill>
                  <a:ea typeface="Pretendard Light"/>
                </a:rPr>
                <a:t>는 이때까지 구매했던 기차표를 조회할 수 있다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pic>
          <p:nvPicPr>
            <p:cNvPr id="19" name="Picture 10">
              <a:extLst>
                <a:ext uri="{FF2B5EF4-FFF2-40B4-BE49-F238E27FC236}">
                  <a16:creationId xmlns:a16="http://schemas.microsoft.com/office/drawing/2014/main" id="{F19B2B03-FD95-4A30-9F6A-2593A0FF831E}"/>
                </a:ext>
              </a:extLst>
            </p:cNvPr>
            <p:cNvPicPr>
              <a:picLocks noChangeAspect="1"/>
            </p:cNvPicPr>
            <p:nvPr/>
          </p:nvPicPr>
          <p:blipFill>
            <a:blip r:embed="rId8"/>
            <a:stretch>
              <a:fillRect/>
            </a:stretch>
          </p:blipFill>
          <p:spPr>
            <a:xfrm>
              <a:off x="10764616" y="3936241"/>
              <a:ext cx="723900" cy="723900"/>
            </a:xfrm>
            <a:prstGeom prst="rect">
              <a:avLst/>
            </a:prstGeom>
          </p:spPr>
        </p:pic>
        <p:sp>
          <p:nvSpPr>
            <p:cNvPr id="20" name="TextBox 11">
              <a:extLst>
                <a:ext uri="{FF2B5EF4-FFF2-40B4-BE49-F238E27FC236}">
                  <a16:creationId xmlns:a16="http://schemas.microsoft.com/office/drawing/2014/main" id="{B2B8E270-7DC1-75D5-18AE-0A64749B90DC}"/>
                </a:ext>
              </a:extLst>
            </p:cNvPr>
            <p:cNvSpPr txBox="1"/>
            <p:nvPr/>
          </p:nvSpPr>
          <p:spPr>
            <a:xfrm>
              <a:off x="10853516" y="4114041"/>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03</a:t>
              </a:r>
              <a:endParaRPr lang="en-US" sz="2100" b="1" i="0" u="none" strike="noStrike" dirty="0">
                <a:solidFill>
                  <a:srgbClr val="343434"/>
                </a:solidFill>
                <a:latin typeface="210 MGothic 070"/>
              </a:endParaRPr>
            </a:p>
          </p:txBody>
        </p:sp>
      </p:grpSp>
      <p:grpSp>
        <p:nvGrpSpPr>
          <p:cNvPr id="47" name="그룹 46">
            <a:extLst>
              <a:ext uri="{FF2B5EF4-FFF2-40B4-BE49-F238E27FC236}">
                <a16:creationId xmlns:a16="http://schemas.microsoft.com/office/drawing/2014/main" id="{54A6D780-0E07-D0D8-6126-9BEE3CACFD28}"/>
              </a:ext>
            </a:extLst>
          </p:cNvPr>
          <p:cNvGrpSpPr/>
          <p:nvPr/>
        </p:nvGrpSpPr>
        <p:grpSpPr>
          <a:xfrm>
            <a:off x="7450280" y="7559959"/>
            <a:ext cx="639848" cy="639848"/>
            <a:chOff x="7829381" y="6862937"/>
            <a:chExt cx="639848" cy="639848"/>
          </a:xfrm>
        </p:grpSpPr>
        <p:pic>
          <p:nvPicPr>
            <p:cNvPr id="21" name="Picture 10">
              <a:extLst>
                <a:ext uri="{FF2B5EF4-FFF2-40B4-BE49-F238E27FC236}">
                  <a16:creationId xmlns:a16="http://schemas.microsoft.com/office/drawing/2014/main" id="{B78C3FD0-F163-07E8-2AF9-B69D9C519225}"/>
                </a:ext>
              </a:extLst>
            </p:cNvPr>
            <p:cNvPicPr>
              <a:picLocks noChangeAspect="1"/>
            </p:cNvPicPr>
            <p:nvPr/>
          </p:nvPicPr>
          <p:blipFill>
            <a:blip r:embed="rId8"/>
            <a:stretch>
              <a:fillRect/>
            </a:stretch>
          </p:blipFill>
          <p:spPr>
            <a:xfrm>
              <a:off x="7829381" y="6862937"/>
              <a:ext cx="639848" cy="639848"/>
            </a:xfrm>
            <a:prstGeom prst="rect">
              <a:avLst/>
            </a:prstGeom>
          </p:spPr>
        </p:pic>
        <p:sp>
          <p:nvSpPr>
            <p:cNvPr id="22" name="TextBox 11">
              <a:extLst>
                <a:ext uri="{FF2B5EF4-FFF2-40B4-BE49-F238E27FC236}">
                  <a16:creationId xmlns:a16="http://schemas.microsoft.com/office/drawing/2014/main" id="{D0867FB0-10B1-442C-CB71-0F6FBCBB8C40}"/>
                </a:ext>
              </a:extLst>
            </p:cNvPr>
            <p:cNvSpPr txBox="1"/>
            <p:nvPr/>
          </p:nvSpPr>
          <p:spPr>
            <a:xfrm>
              <a:off x="7948110" y="7020092"/>
              <a:ext cx="402389" cy="325537"/>
            </a:xfrm>
            <a:prstGeom prst="rect">
              <a:avLst/>
            </a:prstGeom>
          </p:spPr>
          <p:txBody>
            <a:bodyPr lIns="0" tIns="0" rIns="0" bIns="0" rtlCol="0" anchor="ctr"/>
            <a:lstStyle/>
            <a:p>
              <a:pPr lvl="0" algn="ctr">
                <a:lnSpc>
                  <a:spcPct val="106240"/>
                </a:lnSpc>
              </a:pPr>
              <a:r>
                <a:rPr lang="en-US" b="1" i="0" u="none" strike="noStrike" dirty="0">
                  <a:solidFill>
                    <a:srgbClr val="343434"/>
                  </a:solidFill>
                  <a:latin typeface="210 MGothic 070"/>
                </a:rPr>
                <a:t>04</a:t>
              </a:r>
            </a:p>
          </p:txBody>
        </p:sp>
      </p:grpSp>
      <p:grpSp>
        <p:nvGrpSpPr>
          <p:cNvPr id="23" name="그룹 22">
            <a:extLst>
              <a:ext uri="{FF2B5EF4-FFF2-40B4-BE49-F238E27FC236}">
                <a16:creationId xmlns:a16="http://schemas.microsoft.com/office/drawing/2014/main" id="{D2241112-8734-7CEA-4155-0678898C2546}"/>
              </a:ext>
            </a:extLst>
          </p:cNvPr>
          <p:cNvGrpSpPr/>
          <p:nvPr/>
        </p:nvGrpSpPr>
        <p:grpSpPr>
          <a:xfrm>
            <a:off x="10854895" y="3355795"/>
            <a:ext cx="7016970" cy="1991519"/>
            <a:chOff x="10798820" y="2395226"/>
            <a:chExt cx="7016970" cy="1991519"/>
          </a:xfrm>
        </p:grpSpPr>
        <p:pic>
          <p:nvPicPr>
            <p:cNvPr id="24" name="Picture 9">
              <a:extLst>
                <a:ext uri="{FF2B5EF4-FFF2-40B4-BE49-F238E27FC236}">
                  <a16:creationId xmlns:a16="http://schemas.microsoft.com/office/drawing/2014/main" id="{7BF7C5E0-A6F6-8907-7267-42062C5138B1}"/>
                </a:ext>
              </a:extLst>
            </p:cNvPr>
            <p:cNvPicPr>
              <a:picLocks noChangeAspect="1"/>
            </p:cNvPicPr>
            <p:nvPr/>
          </p:nvPicPr>
          <p:blipFill>
            <a:blip r:embed="rId6"/>
            <a:stretch>
              <a:fillRect/>
            </a:stretch>
          </p:blipFill>
          <p:spPr>
            <a:xfrm>
              <a:off x="11668990" y="2895745"/>
              <a:ext cx="546100" cy="25400"/>
            </a:xfrm>
            <a:prstGeom prst="rect">
              <a:avLst/>
            </a:prstGeom>
          </p:spPr>
        </p:pic>
        <p:sp>
          <p:nvSpPr>
            <p:cNvPr id="25" name="TextBox 12">
              <a:extLst>
                <a:ext uri="{FF2B5EF4-FFF2-40B4-BE49-F238E27FC236}">
                  <a16:creationId xmlns:a16="http://schemas.microsoft.com/office/drawing/2014/main" id="{2C22E0CE-648A-7685-8343-4D6C81A35388}"/>
                </a:ext>
              </a:extLst>
            </p:cNvPr>
            <p:cNvSpPr txBox="1"/>
            <p:nvPr/>
          </p:nvSpPr>
          <p:spPr>
            <a:xfrm>
              <a:off x="12519890" y="2395226"/>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[My Ticket]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26" name="TextBox 13">
              <a:extLst>
                <a:ext uri="{FF2B5EF4-FFF2-40B4-BE49-F238E27FC236}">
                  <a16:creationId xmlns:a16="http://schemas.microsoft.com/office/drawing/2014/main" id="{E25986A6-5ACC-3F29-01E2-1A2AD069B60D}"/>
                </a:ext>
              </a:extLst>
            </p:cNvPr>
            <p:cNvSpPr txBox="1"/>
            <p:nvPr/>
          </p:nvSpPr>
          <p:spPr>
            <a:xfrm>
              <a:off x="12519890" y="2646862"/>
              <a:ext cx="5295900" cy="723900"/>
            </a:xfrm>
            <a:prstGeom prst="rect">
              <a:avLst/>
            </a:prstGeom>
          </p:spPr>
          <p:txBody>
            <a:bodyPr lIns="0" tIns="0" rIns="0" bIns="0" rtlCol="0" anchor="ctr"/>
            <a:lstStyle/>
            <a:p>
              <a:pPr lvl="0">
                <a:lnSpc>
                  <a:spcPct val="125329"/>
                </a:lnSpc>
              </a:pPr>
              <a:r>
                <a:rPr lang="en-US" altLang="ko-KR" sz="1600" dirty="0">
                  <a:solidFill>
                    <a:srgbClr val="343434">
                      <a:alpha val="76863"/>
                    </a:srgbClr>
                  </a:solidFill>
                  <a:ea typeface="Pretendard Light"/>
                </a:rPr>
                <a:t>My Ticket </a:t>
              </a:r>
              <a:r>
                <a:rPr lang="ko-KR" altLang="en-US" sz="1600" dirty="0">
                  <a:solidFill>
                    <a:srgbClr val="343434">
                      <a:alpha val="76863"/>
                    </a:srgbClr>
                  </a:solidFill>
                  <a:ea typeface="Pretendard Light"/>
                </a:rPr>
                <a:t>버튼을 눌렀을 때</a:t>
              </a:r>
              <a:r>
                <a:rPr lang="en-US" altLang="ko-KR" sz="1600" dirty="0">
                  <a:solidFill>
                    <a:srgbClr val="343434">
                      <a:alpha val="76863"/>
                    </a:srgbClr>
                  </a:solidFill>
                  <a:ea typeface="Pretendard Light"/>
                </a:rPr>
                <a:t>, My Ticket </a:t>
              </a:r>
              <a:r>
                <a:rPr lang="ko-KR" altLang="en-US" sz="1600" dirty="0">
                  <a:solidFill>
                    <a:srgbClr val="343434">
                      <a:alpha val="76863"/>
                    </a:srgbClr>
                  </a:solidFill>
                  <a:ea typeface="Pretendard Light"/>
                </a:rPr>
                <a:t>페이지로 넘어간다</a:t>
              </a:r>
              <a:r>
                <a:rPr lang="en-US" altLang="ko-KR" sz="1600" dirty="0">
                  <a:solidFill>
                    <a:srgbClr val="343434">
                      <a:alpha val="76863"/>
                    </a:srgbClr>
                  </a:solidFill>
                  <a:ea typeface="Pretendard Light"/>
                </a:rPr>
                <a:t>. </a:t>
              </a:r>
              <a:endParaRPr lang="ko-KR" sz="1600" b="0" i="0" u="none" strike="noStrike" dirty="0">
                <a:solidFill>
                  <a:srgbClr val="343434">
                    <a:alpha val="76863"/>
                  </a:srgbClr>
                </a:solidFill>
                <a:ea typeface="Pretendard Light"/>
              </a:endParaRPr>
            </a:p>
          </p:txBody>
        </p:sp>
        <p:pic>
          <p:nvPicPr>
            <p:cNvPr id="27" name="Picture 10">
              <a:extLst>
                <a:ext uri="{FF2B5EF4-FFF2-40B4-BE49-F238E27FC236}">
                  <a16:creationId xmlns:a16="http://schemas.microsoft.com/office/drawing/2014/main" id="{B4BE3759-824A-B026-0EE2-B72D61A677D7}"/>
                </a:ext>
              </a:extLst>
            </p:cNvPr>
            <p:cNvPicPr>
              <a:picLocks noChangeAspect="1"/>
            </p:cNvPicPr>
            <p:nvPr/>
          </p:nvPicPr>
          <p:blipFill>
            <a:blip r:embed="rId8"/>
            <a:stretch>
              <a:fillRect/>
            </a:stretch>
          </p:blipFill>
          <p:spPr>
            <a:xfrm>
              <a:off x="10798820" y="3662845"/>
              <a:ext cx="723900" cy="723900"/>
            </a:xfrm>
            <a:prstGeom prst="rect">
              <a:avLst/>
            </a:prstGeom>
          </p:spPr>
        </p:pic>
        <p:sp>
          <p:nvSpPr>
            <p:cNvPr id="28" name="TextBox 11">
              <a:extLst>
                <a:ext uri="{FF2B5EF4-FFF2-40B4-BE49-F238E27FC236}">
                  <a16:creationId xmlns:a16="http://schemas.microsoft.com/office/drawing/2014/main" id="{92123D79-E9B6-2908-027E-81FB8D3F4CF2}"/>
                </a:ext>
              </a:extLst>
            </p:cNvPr>
            <p:cNvSpPr txBox="1"/>
            <p:nvPr/>
          </p:nvSpPr>
          <p:spPr>
            <a:xfrm>
              <a:off x="10877179" y="3803474"/>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02</a:t>
              </a:r>
              <a:endParaRPr lang="en-US" sz="2100" b="1" i="0" u="none" strike="noStrike" dirty="0">
                <a:solidFill>
                  <a:srgbClr val="343434"/>
                </a:solidFill>
                <a:latin typeface="210 MGothic 070"/>
              </a:endParaRPr>
            </a:p>
          </p:txBody>
        </p:sp>
      </p:grpSp>
      <p:grpSp>
        <p:nvGrpSpPr>
          <p:cNvPr id="31" name="그룹 30">
            <a:extLst>
              <a:ext uri="{FF2B5EF4-FFF2-40B4-BE49-F238E27FC236}">
                <a16:creationId xmlns:a16="http://schemas.microsoft.com/office/drawing/2014/main" id="{76034742-23F2-648D-35A7-DFC3541FFBB6}"/>
              </a:ext>
            </a:extLst>
          </p:cNvPr>
          <p:cNvGrpSpPr/>
          <p:nvPr/>
        </p:nvGrpSpPr>
        <p:grpSpPr>
          <a:xfrm>
            <a:off x="11725065" y="6995138"/>
            <a:ext cx="6146800" cy="1289925"/>
            <a:chOff x="11668990" y="2159310"/>
            <a:chExt cx="6146800" cy="1289925"/>
          </a:xfrm>
        </p:grpSpPr>
        <p:pic>
          <p:nvPicPr>
            <p:cNvPr id="32" name="Picture 9">
              <a:extLst>
                <a:ext uri="{FF2B5EF4-FFF2-40B4-BE49-F238E27FC236}">
                  <a16:creationId xmlns:a16="http://schemas.microsoft.com/office/drawing/2014/main" id="{37632C6B-6D0A-9D3C-B5BE-3ED6B16D6797}"/>
                </a:ext>
              </a:extLst>
            </p:cNvPr>
            <p:cNvPicPr>
              <a:picLocks noChangeAspect="1"/>
            </p:cNvPicPr>
            <p:nvPr/>
          </p:nvPicPr>
          <p:blipFill>
            <a:blip r:embed="rId6"/>
            <a:stretch>
              <a:fillRect/>
            </a:stretch>
          </p:blipFill>
          <p:spPr>
            <a:xfrm>
              <a:off x="11668990" y="2895745"/>
              <a:ext cx="546100" cy="25400"/>
            </a:xfrm>
            <a:prstGeom prst="rect">
              <a:avLst/>
            </a:prstGeom>
          </p:spPr>
        </p:pic>
        <p:sp>
          <p:nvSpPr>
            <p:cNvPr id="33" name="TextBox 12">
              <a:extLst>
                <a:ext uri="{FF2B5EF4-FFF2-40B4-BE49-F238E27FC236}">
                  <a16:creationId xmlns:a16="http://schemas.microsoft.com/office/drawing/2014/main" id="{A4F62F12-74D5-A647-413A-A8E12DAD7CFA}"/>
                </a:ext>
              </a:extLst>
            </p:cNvPr>
            <p:cNvSpPr txBox="1"/>
            <p:nvPr/>
          </p:nvSpPr>
          <p:spPr>
            <a:xfrm>
              <a:off x="12498233" y="2159310"/>
              <a:ext cx="4394200" cy="355600"/>
            </a:xfrm>
            <a:prstGeom prst="rect">
              <a:avLst/>
            </a:prstGeom>
          </p:spPr>
          <p:txBody>
            <a:bodyPr lIns="0" tIns="0" rIns="0" bIns="0" rtlCol="0" anchor="ctr"/>
            <a:lstStyle/>
            <a:p>
              <a:pPr lvl="0" algn="l">
                <a:lnSpc>
                  <a:spcPct val="106240"/>
                </a:lnSpc>
              </a:pPr>
              <a:r>
                <a:rPr lang="en-US" altLang="ko-KR" sz="2000" spc="-100" dirty="0">
                  <a:solidFill>
                    <a:srgbClr val="343434"/>
                  </a:solidFill>
                  <a:ea typeface="210 MGothic 060"/>
                </a:rPr>
                <a:t>[</a:t>
              </a:r>
              <a:r>
                <a:rPr lang="ko-KR" altLang="en-US" sz="2000" spc="-100" dirty="0">
                  <a:solidFill>
                    <a:srgbClr val="343434"/>
                  </a:solidFill>
                  <a:ea typeface="210 MGothic 060"/>
                </a:rPr>
                <a:t>회원 탈퇴</a:t>
              </a:r>
              <a:r>
                <a:rPr lang="en-US" altLang="ko-KR" sz="2000" spc="-100" dirty="0">
                  <a:solidFill>
                    <a:srgbClr val="343434"/>
                  </a:solidFill>
                  <a:ea typeface="210 MGothic 060"/>
                </a:rPr>
                <a:t>] </a:t>
              </a:r>
              <a:r>
                <a:rPr lang="ko-KR" altLang="en-US" sz="2000" spc="-100" dirty="0">
                  <a:solidFill>
                    <a:srgbClr val="343434"/>
                  </a:solidFill>
                  <a:ea typeface="210 MGothic 060"/>
                </a:rPr>
                <a:t>버튼</a:t>
              </a:r>
              <a:endParaRPr lang="ko-KR" sz="2000" b="0" i="0" u="none" strike="noStrike" spc="-100" dirty="0">
                <a:solidFill>
                  <a:srgbClr val="343434"/>
                </a:solidFill>
                <a:ea typeface="210 MGothic 060"/>
              </a:endParaRPr>
            </a:p>
          </p:txBody>
        </p:sp>
        <p:sp>
          <p:nvSpPr>
            <p:cNvPr id="34" name="TextBox 13">
              <a:extLst>
                <a:ext uri="{FF2B5EF4-FFF2-40B4-BE49-F238E27FC236}">
                  <a16:creationId xmlns:a16="http://schemas.microsoft.com/office/drawing/2014/main" id="{506E9590-2F7C-09CD-2EC3-218261390EF2}"/>
                </a:ext>
              </a:extLst>
            </p:cNvPr>
            <p:cNvSpPr txBox="1"/>
            <p:nvPr/>
          </p:nvSpPr>
          <p:spPr>
            <a:xfrm>
              <a:off x="12519890" y="2865035"/>
              <a:ext cx="5295900" cy="584200"/>
            </a:xfrm>
            <a:prstGeom prst="rect">
              <a:avLst/>
            </a:prstGeom>
          </p:spPr>
          <p:txBody>
            <a:bodyPr lIns="0" tIns="0" rIns="0" bIns="0" rtlCol="0" anchor="ctr"/>
            <a:lstStyle/>
            <a:p>
              <a:pPr lvl="0" algn="l">
                <a:lnSpc>
                  <a:spcPct val="125329"/>
                </a:lnSpc>
              </a:pPr>
              <a:r>
                <a:rPr lang="en-US" altLang="ko-KR" sz="1600" b="0" i="0" u="none" strike="noStrike" dirty="0">
                  <a:solidFill>
                    <a:srgbClr val="343434">
                      <a:alpha val="76863"/>
                    </a:srgbClr>
                  </a:solidFill>
                  <a:ea typeface="Pretendard Light"/>
                </a:rPr>
                <a:t>MSG</a:t>
              </a:r>
              <a:r>
                <a:rPr lang="ko-KR" altLang="en-US" sz="1600" dirty="0">
                  <a:solidFill>
                    <a:srgbClr val="343434">
                      <a:alpha val="76863"/>
                    </a:srgbClr>
                  </a:solidFill>
                  <a:ea typeface="Pretendard Light"/>
                </a:rPr>
                <a:t>박스로 회원탈퇴가 완료되었다고 알려준 후</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로그인이 되어있지 않은 상태의 메인 페이지로 넘어간다</a:t>
              </a:r>
              <a:r>
                <a:rPr lang="en-US" altLang="ko-KR" sz="1600" dirty="0">
                  <a:solidFill>
                    <a:srgbClr val="343434">
                      <a:alpha val="76863"/>
                    </a:srgbClr>
                  </a:solidFill>
                  <a:ea typeface="Pretendard Light"/>
                </a:rPr>
                <a:t>.</a:t>
              </a:r>
            </a:p>
            <a:p>
              <a:pPr lvl="0" algn="l">
                <a:lnSpc>
                  <a:spcPct val="125329"/>
                </a:lnSpc>
              </a:pPr>
              <a:r>
                <a:rPr lang="ko-KR" altLang="en-US" sz="1600" dirty="0">
                  <a:solidFill>
                    <a:srgbClr val="343434">
                      <a:alpha val="76863"/>
                    </a:srgbClr>
                  </a:solidFill>
                  <a:ea typeface="Pretendard Light"/>
                </a:rPr>
                <a:t>회원 탈퇴한 정보의 아이디로 로그인을 시도할 시</a:t>
              </a:r>
              <a:r>
                <a:rPr lang="en-US" altLang="ko-KR" sz="1600" dirty="0">
                  <a:solidFill>
                    <a:srgbClr val="343434">
                      <a:alpha val="76863"/>
                    </a:srgbClr>
                  </a:solidFill>
                  <a:ea typeface="Pretendard Light"/>
                </a:rPr>
                <a:t>, </a:t>
              </a:r>
              <a:r>
                <a:rPr lang="ko-KR" altLang="en-US" sz="1600" dirty="0">
                  <a:solidFill>
                    <a:srgbClr val="343434">
                      <a:alpha val="76863"/>
                    </a:srgbClr>
                  </a:solidFill>
                  <a:ea typeface="Pretendard Light"/>
                </a:rPr>
                <a:t>로그인이 불가하다</a:t>
              </a:r>
              <a:r>
                <a:rPr lang="en-US" altLang="ko-KR" sz="1600" dirty="0">
                  <a:solidFill>
                    <a:srgbClr val="343434">
                      <a:alpha val="76863"/>
                    </a:srgbClr>
                  </a:solidFill>
                  <a:ea typeface="Pretendard Light"/>
                </a:rPr>
                <a:t>.</a:t>
              </a:r>
              <a:endParaRPr lang="ko-KR" sz="1600" b="0" i="0" u="none" strike="noStrike" dirty="0">
                <a:solidFill>
                  <a:srgbClr val="343434">
                    <a:alpha val="76863"/>
                  </a:srgbClr>
                </a:solidFill>
                <a:ea typeface="Pretendard Light"/>
              </a:endParaRPr>
            </a:p>
          </p:txBody>
        </p:sp>
      </p:grpSp>
      <p:pic>
        <p:nvPicPr>
          <p:cNvPr id="40" name="Picture 10">
            <a:extLst>
              <a:ext uri="{FF2B5EF4-FFF2-40B4-BE49-F238E27FC236}">
                <a16:creationId xmlns:a16="http://schemas.microsoft.com/office/drawing/2014/main" id="{EA2AF27C-512F-560E-97DE-E63A4A911C97}"/>
              </a:ext>
            </a:extLst>
          </p:cNvPr>
          <p:cNvPicPr>
            <a:picLocks noChangeAspect="1"/>
          </p:cNvPicPr>
          <p:nvPr/>
        </p:nvPicPr>
        <p:blipFill>
          <a:blip r:embed="rId8"/>
          <a:stretch>
            <a:fillRect/>
          </a:stretch>
        </p:blipFill>
        <p:spPr>
          <a:xfrm>
            <a:off x="10853067" y="3472248"/>
            <a:ext cx="723900" cy="723900"/>
          </a:xfrm>
          <a:prstGeom prst="rect">
            <a:avLst/>
          </a:prstGeom>
        </p:spPr>
      </p:pic>
      <p:sp>
        <p:nvSpPr>
          <p:cNvPr id="41" name="TextBox 11">
            <a:extLst>
              <a:ext uri="{FF2B5EF4-FFF2-40B4-BE49-F238E27FC236}">
                <a16:creationId xmlns:a16="http://schemas.microsoft.com/office/drawing/2014/main" id="{29ECFA34-A0DF-FEE3-D8EE-A1B87CAD447A}"/>
              </a:ext>
            </a:extLst>
          </p:cNvPr>
          <p:cNvSpPr txBox="1"/>
          <p:nvPr/>
        </p:nvSpPr>
        <p:spPr>
          <a:xfrm>
            <a:off x="10941967" y="3646081"/>
            <a:ext cx="546100" cy="368300"/>
          </a:xfrm>
          <a:prstGeom prst="rect">
            <a:avLst/>
          </a:prstGeom>
        </p:spPr>
        <p:txBody>
          <a:bodyPr lIns="0" tIns="0" rIns="0" bIns="0" rtlCol="0" anchor="ctr"/>
          <a:lstStyle/>
          <a:p>
            <a:pPr lvl="0" algn="ctr">
              <a:lnSpc>
                <a:spcPct val="106240"/>
              </a:lnSpc>
            </a:pPr>
            <a:r>
              <a:rPr lang="en-US" sz="2100" b="1" dirty="0">
                <a:solidFill>
                  <a:srgbClr val="343434"/>
                </a:solidFill>
                <a:latin typeface="210 MGothic 070"/>
              </a:rPr>
              <a:t>01</a:t>
            </a:r>
            <a:endParaRPr lang="en-US" sz="2100" b="1" i="0" u="none" strike="noStrike" dirty="0">
              <a:solidFill>
                <a:srgbClr val="343434"/>
              </a:solidFill>
              <a:latin typeface="210 MGothic 070"/>
            </a:endParaRPr>
          </a:p>
        </p:txBody>
      </p:sp>
      <p:pic>
        <p:nvPicPr>
          <p:cNvPr id="43" name="그래픽 42" descr="사용자 단색으로 채워진">
            <a:extLst>
              <a:ext uri="{FF2B5EF4-FFF2-40B4-BE49-F238E27FC236}">
                <a16:creationId xmlns:a16="http://schemas.microsoft.com/office/drawing/2014/main" id="{C9763DA2-E8B5-52B9-9AD3-5BC8B00813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51538" y="2107617"/>
            <a:ext cx="909532" cy="909532"/>
          </a:xfrm>
          <a:prstGeom prst="rect">
            <a:avLst/>
          </a:prstGeom>
        </p:spPr>
      </p:pic>
      <p:grpSp>
        <p:nvGrpSpPr>
          <p:cNvPr id="48" name="그룹 47">
            <a:extLst>
              <a:ext uri="{FF2B5EF4-FFF2-40B4-BE49-F238E27FC236}">
                <a16:creationId xmlns:a16="http://schemas.microsoft.com/office/drawing/2014/main" id="{A2D8ABAA-1858-0CD9-6FB6-3C482310CDAD}"/>
              </a:ext>
            </a:extLst>
          </p:cNvPr>
          <p:cNvGrpSpPr/>
          <p:nvPr/>
        </p:nvGrpSpPr>
        <p:grpSpPr>
          <a:xfrm>
            <a:off x="14478000" y="415005"/>
            <a:ext cx="6986312" cy="1093119"/>
            <a:chOff x="977899" y="9309100"/>
            <a:chExt cx="7340600" cy="1093119"/>
          </a:xfrm>
        </p:grpSpPr>
        <p:sp>
          <p:nvSpPr>
            <p:cNvPr id="56" name="TextBox 3">
              <a:extLst>
                <a:ext uri="{FF2B5EF4-FFF2-40B4-BE49-F238E27FC236}">
                  <a16:creationId xmlns:a16="http://schemas.microsoft.com/office/drawing/2014/main" id="{B42B1FD1-AF96-5194-2CBF-AB51F1474CE9}"/>
                </a:ext>
              </a:extLst>
            </p:cNvPr>
            <p:cNvSpPr txBox="1"/>
            <p:nvPr/>
          </p:nvSpPr>
          <p:spPr>
            <a:xfrm rot="-21600000">
              <a:off x="977899" y="9403431"/>
              <a:ext cx="7340600" cy="998788"/>
            </a:xfrm>
            <a:prstGeom prst="rect">
              <a:avLst/>
            </a:prstGeom>
          </p:spPr>
          <p:txBody>
            <a:bodyPr lIns="0" tIns="0" rIns="0" bIns="0" rtlCol="0" anchor="ctr"/>
            <a:lstStyle/>
            <a:p>
              <a:pPr lvl="0" algn="l">
                <a:lnSpc>
                  <a:spcPct val="143590"/>
                </a:lnSpc>
              </a:pPr>
              <a:r>
                <a:rPr lang="en-US" sz="3200" b="0" i="0" u="none" strike="noStrike" spc="100" dirty="0" err="1">
                  <a:solidFill>
                    <a:srgbClr val="303030"/>
                  </a:solidFill>
                  <a:latin typeface="Noto Sans CJK KR Bold"/>
                </a:rPr>
                <a:t>Pintech</a:t>
              </a:r>
              <a:r>
                <a:rPr lang="en-US" sz="3200" b="0" i="0" u="none" strike="noStrike" spc="100" dirty="0">
                  <a:solidFill>
                    <a:srgbClr val="303030"/>
                  </a:solidFill>
                  <a:latin typeface="Noto Sans CJK KR Bold"/>
                </a:rPr>
                <a:t> Rail</a:t>
              </a:r>
            </a:p>
          </p:txBody>
        </p:sp>
        <p:pic>
          <p:nvPicPr>
            <p:cNvPr id="57" name="그래픽 56" descr="한 경로로 두 개 핀 보내기 단색으로 채워진">
              <a:extLst>
                <a:ext uri="{FF2B5EF4-FFF2-40B4-BE49-F238E27FC236}">
                  <a16:creationId xmlns:a16="http://schemas.microsoft.com/office/drawing/2014/main" id="{A5299E25-DDDD-977F-8A5B-E960DC5611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7600" y="9309100"/>
              <a:ext cx="914400" cy="914400"/>
            </a:xfrm>
            <a:prstGeom prst="rect">
              <a:avLst/>
            </a:prstGeom>
          </p:spPr>
        </p:pic>
      </p:grpSp>
      <p:pic>
        <p:nvPicPr>
          <p:cNvPr id="64" name="그래픽 63" descr="장난감 기차 단색으로 채워진">
            <a:extLst>
              <a:ext uri="{FF2B5EF4-FFF2-40B4-BE49-F238E27FC236}">
                <a16:creationId xmlns:a16="http://schemas.microsoft.com/office/drawing/2014/main" id="{0C0861D5-907A-8703-3F09-2DE35134510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77800" y="9448804"/>
            <a:ext cx="819146" cy="819146"/>
          </a:xfrm>
          <a:prstGeom prst="rect">
            <a:avLst/>
          </a:prstGeom>
        </p:spPr>
      </p:pic>
    </p:spTree>
    <p:extLst>
      <p:ext uri="{BB962C8B-B14F-4D97-AF65-F5344CB8AC3E}">
        <p14:creationId xmlns:p14="http://schemas.microsoft.com/office/powerpoint/2010/main" val="3469571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1867</TotalTime>
  <Words>1462</Words>
  <Application>Microsoft Office PowerPoint</Application>
  <PresentationFormat>사용자 지정</PresentationFormat>
  <Paragraphs>300</Paragraphs>
  <Slides>17</Slides>
  <Notes>3</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17</vt:i4>
      </vt:variant>
    </vt:vector>
  </HeadingPairs>
  <TitlesOfParts>
    <vt:vector size="29" baseType="lpstr">
      <vt:lpstr>Arial</vt:lpstr>
      <vt:lpstr>Noto Sans CJK KR Bold</vt:lpstr>
      <vt:lpstr>맑은 고딕</vt:lpstr>
      <vt:lpstr>210 MGothic 040</vt:lpstr>
      <vt:lpstr>210 MGothic 070</vt:lpstr>
      <vt:lpstr>Calibri</vt:lpstr>
      <vt:lpstr>Pretendard Light</vt:lpstr>
      <vt:lpstr>Pretendard Medium</vt:lpstr>
      <vt:lpstr>Pretendard Regular</vt:lpstr>
      <vt:lpstr>Pretendard SemiBold</vt:lpstr>
      <vt:lpstr>210 MGothic 060</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공통 기능</vt:lpstr>
      <vt:lpstr>PowerPoint 프레젠테이션</vt:lpstr>
      <vt:lpstr>PowerPoint 프레젠테이션</vt:lpstr>
      <vt:lpstr>PowerPoint 프레젠테이션</vt:lpstr>
      <vt:lpstr>이번 프로젝트를 통해서 팀 프로젝트라는 취지에 맞게 팀 프로젝트는 기본적이지만 가장 중요한 점은 협동심과 책임감이라는 것을 느낄 수 있었습니다. JAVAFX라는 프레임워크는 이번에 처음 사용해보는 JAVA 기반 개발 환경이어서 새로웠지만, 부족한 점도 많았고 Scene Builder를 통해 UI도 만들어보면서 다양한 기능을 알게 되었습니다. 또한 이해하기 어려웠던 부분들인 각각의 메서드,클래스들의 기능과 활용방법, 데이터 베이스와 연결하는 방법 등 이번 프로젝트를 하면서 공부하는 방법도 배우고 의미 있는 시간이 되었다고 생각합니다.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양평근</cp:lastModifiedBy>
  <cp:revision>58</cp:revision>
  <dcterms:created xsi:type="dcterms:W3CDTF">2006-08-16T00:00:00Z</dcterms:created>
  <dcterms:modified xsi:type="dcterms:W3CDTF">2025-02-13T04:52:49Z</dcterms:modified>
</cp:coreProperties>
</file>